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331" r:id="rId2"/>
    <p:sldId id="330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70C822-58F7-459D-A0D2-61513F5CDA41}">
          <p14:sldIdLst>
            <p14:sldId id="331"/>
            <p14:sldId id="3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en Hilgers" initials="MH" lastIdx="12" clrIdx="0">
    <p:extLst>
      <p:ext uri="{19B8F6BF-5375-455C-9EA6-DF929625EA0E}">
        <p15:presenceInfo xmlns:p15="http://schemas.microsoft.com/office/powerpoint/2012/main" userId="c5e523e0b139ede2" providerId="Windows Live"/>
      </p:ext>
    </p:extLst>
  </p:cmAuthor>
  <p:cmAuthor id="2" name="Petra Pistor" initials="PP" lastIdx="3" clrIdx="1">
    <p:extLst>
      <p:ext uri="{19B8F6BF-5375-455C-9EA6-DF929625EA0E}">
        <p15:presenceInfo xmlns:p15="http://schemas.microsoft.com/office/powerpoint/2012/main" userId="S-1-5-21-1255108334-525891838-3214669744-926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7D71"/>
    <a:srgbClr val="952038"/>
    <a:srgbClr val="F5882F"/>
    <a:srgbClr val="319400"/>
    <a:srgbClr val="F1AB12"/>
    <a:srgbClr val="F5A64A"/>
    <a:srgbClr val="FCC554"/>
    <a:srgbClr val="F9B34D"/>
    <a:srgbClr val="F18209"/>
    <a:srgbClr val="009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7" autoAdjust="0"/>
    <p:restoredTop sz="76309" autoAdjust="0"/>
  </p:normalViewPr>
  <p:slideViewPr>
    <p:cSldViewPr snapToGrid="0">
      <p:cViewPr varScale="1">
        <p:scale>
          <a:sx n="49" d="100"/>
          <a:sy n="49" d="100"/>
        </p:scale>
        <p:origin x="113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3D8F2-BFA4-4519-887C-195994C499C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EE4AD-CFD2-4D51-B5C0-EC352D632C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072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EEE4AD-CFD2-4D51-B5C0-EC352D632C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0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EEE4AD-CFD2-4D51-B5C0-EC352D632C6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526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5380772-7198-4158-A35D-5E640212AFB0}"/>
              </a:ext>
            </a:extLst>
          </p:cNvPr>
          <p:cNvSpPr/>
          <p:nvPr userDrawn="1"/>
        </p:nvSpPr>
        <p:spPr>
          <a:xfrm>
            <a:off x="766490" y="1437978"/>
            <a:ext cx="10142375" cy="405283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7" name="Picture 46" descr="A picture containing drawing&#10;&#10;Description automatically generated">
            <a:extLst>
              <a:ext uri="{FF2B5EF4-FFF2-40B4-BE49-F238E27FC236}">
                <a16:creationId xmlns:a16="http://schemas.microsoft.com/office/drawing/2014/main" id="{CEFA3EBA-2CBB-4105-A3D9-075C1DDBEF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386"/>
            <a:ext cx="3295650" cy="1704975"/>
          </a:xfrm>
          <a:prstGeom prst="rect">
            <a:avLst/>
          </a:prstGeom>
        </p:spPr>
      </p:pic>
      <p:pic>
        <p:nvPicPr>
          <p:cNvPr id="9" name="Picture 8" descr="A picture containing shirt, drawing&#10;&#10;Description automatically generated">
            <a:extLst>
              <a:ext uri="{FF2B5EF4-FFF2-40B4-BE49-F238E27FC236}">
                <a16:creationId xmlns:a16="http://schemas.microsoft.com/office/drawing/2014/main" id="{0908DF66-0308-477F-951C-68CDD5805DB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627" y="5983702"/>
            <a:ext cx="1440825" cy="839851"/>
          </a:xfrm>
          <a:prstGeom prst="rect">
            <a:avLst/>
          </a:prstGeom>
        </p:spPr>
      </p:pic>
      <p:pic>
        <p:nvPicPr>
          <p:cNvPr id="25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5F0CFF7F-7CF5-4372-AE90-3DABA0592F9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060" y="100781"/>
            <a:ext cx="6485879" cy="1391188"/>
          </a:xfrm>
          <a:prstGeom prst="rect">
            <a:avLst/>
          </a:prstGeom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368F3E3-65A0-40BC-BA05-E95D5675EE7E}"/>
              </a:ext>
            </a:extLst>
          </p:cNvPr>
          <p:cNvCxnSpPr/>
          <p:nvPr userDrawn="1"/>
        </p:nvCxnSpPr>
        <p:spPr>
          <a:xfrm>
            <a:off x="766490" y="4443947"/>
            <a:ext cx="0" cy="5274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0346FE1-F7CE-48A2-98DB-1F919F97AE6F}"/>
              </a:ext>
            </a:extLst>
          </p:cNvPr>
          <p:cNvCxnSpPr/>
          <p:nvPr userDrawn="1"/>
        </p:nvCxnSpPr>
        <p:spPr>
          <a:xfrm flipH="1">
            <a:off x="2853060" y="5490808"/>
            <a:ext cx="44259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2" name="Gruppieren 1"/>
          <p:cNvGrpSpPr/>
          <p:nvPr userDrawn="1"/>
        </p:nvGrpSpPr>
        <p:grpSpPr>
          <a:xfrm>
            <a:off x="2794537" y="5747086"/>
            <a:ext cx="8697965" cy="976519"/>
            <a:chOff x="2794537" y="5747086"/>
            <a:chExt cx="8697965" cy="976519"/>
          </a:xfrm>
        </p:grpSpPr>
        <p:pic>
          <p:nvPicPr>
            <p:cNvPr id="10" name="Picture 9" descr="A close up of a sign&#10;&#10;Description automatically generated">
              <a:extLst>
                <a:ext uri="{FF2B5EF4-FFF2-40B4-BE49-F238E27FC236}">
                  <a16:creationId xmlns:a16="http://schemas.microsoft.com/office/drawing/2014/main" id="{45B15F02-6E95-4A3A-BC1C-585A0BA350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537" y="5978698"/>
              <a:ext cx="3295650" cy="744907"/>
            </a:xfrm>
            <a:prstGeom prst="rect">
              <a:avLst/>
            </a:prstGeom>
          </p:spPr>
        </p:pic>
        <p:pic>
          <p:nvPicPr>
            <p:cNvPr id="29" name="Picture 28" descr="A picture containing knife&#10;&#10;Description automatically generated">
              <a:extLst>
                <a:ext uri="{FF2B5EF4-FFF2-40B4-BE49-F238E27FC236}">
                  <a16:creationId xmlns:a16="http://schemas.microsoft.com/office/drawing/2014/main" id="{8DDE22E8-AFBA-4BB5-8848-ADFDB3C334E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9339" y="6132425"/>
              <a:ext cx="4001843" cy="440203"/>
            </a:xfrm>
            <a:prstGeom prst="rect">
              <a:avLst/>
            </a:prstGeom>
          </p:spPr>
        </p:pic>
        <p:pic>
          <p:nvPicPr>
            <p:cNvPr id="33" name="Picture 32" descr="A picture containing drawing, food, plate&#10;&#10;Description automatically generated">
              <a:extLst>
                <a:ext uri="{FF2B5EF4-FFF2-40B4-BE49-F238E27FC236}">
                  <a16:creationId xmlns:a16="http://schemas.microsoft.com/office/drawing/2014/main" id="{38B96406-C6CC-4EC0-9E4D-256B3CFA41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228" y="5909925"/>
              <a:ext cx="1167274" cy="771043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3C11E4B-911B-45B7-8A11-71DEBEFB114F}"/>
                </a:ext>
              </a:extLst>
            </p:cNvPr>
            <p:cNvSpPr txBox="1"/>
            <p:nvPr userDrawn="1"/>
          </p:nvSpPr>
          <p:spPr>
            <a:xfrm>
              <a:off x="2909044" y="5747086"/>
              <a:ext cx="599786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 This initiative is implemented on behalf of the European and African Union Commissions by: </a:t>
              </a:r>
            </a:p>
            <a:p>
              <a:endParaRPr lang="es-ES"/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9CF9450A-B8DC-4C16-BC79-B10E3FF80BDC}"/>
              </a:ext>
            </a:extLst>
          </p:cNvPr>
          <p:cNvSpPr txBox="1">
            <a:spLocks/>
          </p:cNvSpPr>
          <p:nvPr userDrawn="1"/>
        </p:nvSpPr>
        <p:spPr>
          <a:xfrm>
            <a:off x="3445040" y="3869061"/>
            <a:ext cx="5301917" cy="59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>
                <a:solidFill>
                  <a:schemeClr val="bg1">
                    <a:lumMod val="50000"/>
                  </a:schemeClr>
                </a:solidFill>
                <a:latin typeface="Romeal"/>
              </a:rPr>
              <a:t>HAQAA2 Continental Training </a:t>
            </a:r>
            <a:r>
              <a:rPr lang="es-ES" sz="2000" err="1">
                <a:solidFill>
                  <a:schemeClr val="bg1">
                    <a:lumMod val="50000"/>
                  </a:schemeClr>
                </a:solidFill>
                <a:latin typeface="Romeal"/>
              </a:rPr>
              <a:t>Course</a:t>
            </a:r>
            <a:r>
              <a:rPr lang="es-ES" sz="2000">
                <a:solidFill>
                  <a:schemeClr val="bg1">
                    <a:lumMod val="50000"/>
                  </a:schemeClr>
                </a:solidFill>
                <a:latin typeface="Romeal"/>
              </a:rPr>
              <a:t> </a:t>
            </a:r>
            <a:r>
              <a:rPr lang="es-ES" sz="2000" err="1">
                <a:solidFill>
                  <a:schemeClr val="bg1">
                    <a:lumMod val="50000"/>
                  </a:schemeClr>
                </a:solidFill>
                <a:latin typeface="Romeal"/>
              </a:rPr>
              <a:t>for</a:t>
            </a:r>
            <a:r>
              <a:rPr lang="es-ES" sz="2000">
                <a:solidFill>
                  <a:schemeClr val="bg1">
                    <a:lumMod val="50000"/>
                  </a:schemeClr>
                </a:solidFill>
                <a:latin typeface="Romeal"/>
              </a:rPr>
              <a:t> QA </a:t>
            </a:r>
            <a:r>
              <a:rPr lang="es-ES" sz="2000" err="1">
                <a:solidFill>
                  <a:schemeClr val="bg1">
                    <a:lumMod val="50000"/>
                  </a:schemeClr>
                </a:solidFill>
                <a:latin typeface="Romeal"/>
              </a:rPr>
              <a:t>Professionals</a:t>
            </a:r>
            <a:r>
              <a:rPr lang="es-ES" sz="2000">
                <a:solidFill>
                  <a:schemeClr val="bg1">
                    <a:lumMod val="50000"/>
                  </a:schemeClr>
                </a:solidFill>
                <a:latin typeface="Romeal"/>
              </a:rPr>
              <a:t> in </a:t>
            </a:r>
            <a:r>
              <a:rPr lang="es-ES" sz="2000" err="1">
                <a:solidFill>
                  <a:schemeClr val="bg1">
                    <a:lumMod val="50000"/>
                  </a:schemeClr>
                </a:solidFill>
                <a:latin typeface="Romeal"/>
              </a:rPr>
              <a:t>Higher</a:t>
            </a:r>
            <a:r>
              <a:rPr lang="es-ES" sz="2000">
                <a:solidFill>
                  <a:schemeClr val="bg1">
                    <a:lumMod val="50000"/>
                  </a:schemeClr>
                </a:solidFill>
                <a:latin typeface="Romeal"/>
              </a:rPr>
              <a:t> </a:t>
            </a:r>
            <a:r>
              <a:rPr lang="es-ES" sz="2000" err="1">
                <a:solidFill>
                  <a:schemeClr val="bg1">
                    <a:lumMod val="50000"/>
                  </a:schemeClr>
                </a:solidFill>
                <a:latin typeface="Romeal"/>
              </a:rPr>
              <a:t>Education</a:t>
            </a:r>
            <a:r>
              <a:rPr lang="es-ES" sz="2000">
                <a:solidFill>
                  <a:schemeClr val="bg1">
                    <a:lumMod val="50000"/>
                  </a:schemeClr>
                </a:solidFill>
                <a:latin typeface="Romeal"/>
              </a:rPr>
              <a:t> </a:t>
            </a:r>
            <a:r>
              <a:rPr lang="es-ES" sz="2000" err="1">
                <a:solidFill>
                  <a:schemeClr val="bg1">
                    <a:lumMod val="50000"/>
                  </a:schemeClr>
                </a:solidFill>
                <a:latin typeface="Romeal"/>
              </a:rPr>
              <a:t>Institutions</a:t>
            </a:r>
            <a:endParaRPr lang="es-ES" sz="2000">
              <a:solidFill>
                <a:schemeClr val="bg1">
                  <a:lumMod val="50000"/>
                </a:schemeClr>
              </a:solidFill>
              <a:latin typeface="Romeal"/>
            </a:endParaRPr>
          </a:p>
        </p:txBody>
      </p:sp>
      <p:grpSp>
        <p:nvGrpSpPr>
          <p:cNvPr id="16" name="Gruppieren 15"/>
          <p:cNvGrpSpPr/>
          <p:nvPr userDrawn="1"/>
        </p:nvGrpSpPr>
        <p:grpSpPr>
          <a:xfrm>
            <a:off x="3846220" y="5116492"/>
            <a:ext cx="4510113" cy="309785"/>
            <a:chOff x="5537671" y="6450316"/>
            <a:chExt cx="4510113" cy="309785"/>
          </a:xfrm>
        </p:grpSpPr>
        <p:sp>
          <p:nvSpPr>
            <p:cNvPr id="17" name="TextBox 2">
              <a:extLst>
                <a:ext uri="{FF2B5EF4-FFF2-40B4-BE49-F238E27FC236}">
                  <a16:creationId xmlns:a16="http://schemas.microsoft.com/office/drawing/2014/main" id="{63C11E4B-911B-45B7-8A11-71DEBEFB114F}"/>
                </a:ext>
              </a:extLst>
            </p:cNvPr>
            <p:cNvSpPr txBox="1"/>
            <p:nvPr userDrawn="1"/>
          </p:nvSpPr>
          <p:spPr>
            <a:xfrm>
              <a:off x="5537671" y="6450316"/>
              <a:ext cx="25555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 This training material</a:t>
              </a:r>
              <a:r>
                <a:rPr lang="en-US" sz="1200" baseline="0">
                  <a:solidFill>
                    <a:schemeClr val="bg1">
                      <a:lumMod val="50000"/>
                    </a:schemeClr>
                  </a:solidFill>
                </a:rPr>
                <a:t> is provided by:</a:t>
              </a:r>
              <a:endParaRPr lang="en-US" sz="12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pic>
          <p:nvPicPr>
            <p:cNvPr id="18" name="Grafik 17"/>
            <p:cNvPicPr>
              <a:picLocks noChangeAspect="1"/>
            </p:cNvPicPr>
            <p:nvPr userDrawn="1"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9726" y="6450316"/>
              <a:ext cx="2038058" cy="309785"/>
            </a:xfrm>
            <a:prstGeom prst="rect">
              <a:avLst/>
            </a:prstGeom>
          </p:spPr>
        </p:pic>
      </p:grpSp>
      <p:sp>
        <p:nvSpPr>
          <p:cNvPr id="6" name="Textplatzhalt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66328" y="2404781"/>
            <a:ext cx="10142537" cy="933374"/>
          </a:xfrm>
        </p:spPr>
        <p:txBody>
          <a:bodyPr>
            <a:normAutofit/>
          </a:bodyPr>
          <a:lstStyle>
            <a:lvl1pPr marL="0" indent="0" algn="ctr">
              <a:buNone/>
              <a:defRPr sz="5400" b="1" baseline="0">
                <a:solidFill>
                  <a:srgbClr val="E7B011"/>
                </a:solidFill>
                <a:latin typeface="Romeal"/>
              </a:defRPr>
            </a:lvl1pPr>
          </a:lstStyle>
          <a:p>
            <a:pPr lvl="0"/>
            <a:r>
              <a:rPr lang="de-DE" dirty="0"/>
              <a:t>Präsentationstitel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1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5380772-7198-4158-A35D-5E640212AFB0}"/>
              </a:ext>
            </a:extLst>
          </p:cNvPr>
          <p:cNvSpPr/>
          <p:nvPr userDrawn="1"/>
        </p:nvSpPr>
        <p:spPr>
          <a:xfrm>
            <a:off x="766490" y="1437978"/>
            <a:ext cx="10142375" cy="4052830"/>
          </a:xfrm>
          <a:prstGeom prst="roundRect">
            <a:avLst/>
          </a:prstGeom>
          <a:noFill/>
          <a:ln>
            <a:solidFill>
              <a:srgbClr val="C0A265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1A6E2"/>
              </a:solidFill>
            </a:endParaRPr>
          </a:p>
        </p:txBody>
      </p:sp>
      <p:pic>
        <p:nvPicPr>
          <p:cNvPr id="47" name="Picture 46" descr="A picture containing drawing&#10;&#10;Description automatically generated">
            <a:extLst>
              <a:ext uri="{FF2B5EF4-FFF2-40B4-BE49-F238E27FC236}">
                <a16:creationId xmlns:a16="http://schemas.microsoft.com/office/drawing/2014/main" id="{CEFA3EBA-2CBB-4105-A3D9-075C1DDBEF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386"/>
            <a:ext cx="3295650" cy="1704975"/>
          </a:xfrm>
          <a:prstGeom prst="rect">
            <a:avLst/>
          </a:prstGeom>
        </p:spPr>
      </p:pic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45B15F02-6E95-4A3A-BC1C-585A0BA350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537" y="5978698"/>
            <a:ext cx="3295650" cy="744907"/>
          </a:xfrm>
          <a:prstGeom prst="rect">
            <a:avLst/>
          </a:prstGeom>
        </p:spPr>
      </p:pic>
      <p:pic>
        <p:nvPicPr>
          <p:cNvPr id="9" name="Picture 8" descr="A picture containing shirt, drawing&#10;&#10;Description automatically generated">
            <a:extLst>
              <a:ext uri="{FF2B5EF4-FFF2-40B4-BE49-F238E27FC236}">
                <a16:creationId xmlns:a16="http://schemas.microsoft.com/office/drawing/2014/main" id="{0908DF66-0308-477F-951C-68CDD5805DB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627" y="5983702"/>
            <a:ext cx="1440825" cy="839851"/>
          </a:xfrm>
          <a:prstGeom prst="rect">
            <a:avLst/>
          </a:prstGeom>
        </p:spPr>
      </p:pic>
      <p:pic>
        <p:nvPicPr>
          <p:cNvPr id="25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5F0CFF7F-7CF5-4372-AE90-3DABA0592F9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060" y="100781"/>
            <a:ext cx="6485879" cy="1391188"/>
          </a:xfrm>
          <a:prstGeom prst="rect">
            <a:avLst/>
          </a:prstGeom>
        </p:spPr>
      </p:pic>
      <p:pic>
        <p:nvPicPr>
          <p:cNvPr id="29" name="Picture 28" descr="A picture containing knife&#10;&#10;Description automatically generated">
            <a:extLst>
              <a:ext uri="{FF2B5EF4-FFF2-40B4-BE49-F238E27FC236}">
                <a16:creationId xmlns:a16="http://schemas.microsoft.com/office/drawing/2014/main" id="{8DDE22E8-AFBA-4BB5-8848-ADFDB3C334E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339" y="6132425"/>
            <a:ext cx="4001843" cy="440203"/>
          </a:xfrm>
          <a:prstGeom prst="rect">
            <a:avLst/>
          </a:prstGeom>
        </p:spPr>
      </p:pic>
      <p:pic>
        <p:nvPicPr>
          <p:cNvPr id="33" name="Picture 32" descr="A picture containing drawing, food, plate&#10;&#10;Description automatically generated">
            <a:extLst>
              <a:ext uri="{FF2B5EF4-FFF2-40B4-BE49-F238E27FC236}">
                <a16:creationId xmlns:a16="http://schemas.microsoft.com/office/drawing/2014/main" id="{38B96406-C6CC-4EC0-9E4D-256B3CFA41E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228" y="5909925"/>
            <a:ext cx="1167274" cy="771043"/>
          </a:xfrm>
          <a:prstGeom prst="rect">
            <a:avLst/>
          </a:prstGeom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368F3E3-65A0-40BC-BA05-E95D5675EE7E}"/>
              </a:ext>
            </a:extLst>
          </p:cNvPr>
          <p:cNvCxnSpPr/>
          <p:nvPr userDrawn="1"/>
        </p:nvCxnSpPr>
        <p:spPr>
          <a:xfrm>
            <a:off x="766490" y="4443947"/>
            <a:ext cx="0" cy="527446"/>
          </a:xfrm>
          <a:prstGeom prst="straightConnector1">
            <a:avLst/>
          </a:prstGeom>
          <a:ln>
            <a:solidFill>
              <a:srgbClr val="C0A265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0346FE1-F7CE-48A2-98DB-1F919F97AE6F}"/>
              </a:ext>
            </a:extLst>
          </p:cNvPr>
          <p:cNvCxnSpPr/>
          <p:nvPr userDrawn="1"/>
        </p:nvCxnSpPr>
        <p:spPr>
          <a:xfrm flipH="1">
            <a:off x="2853060" y="5490808"/>
            <a:ext cx="442590" cy="0"/>
          </a:xfrm>
          <a:prstGeom prst="straightConnector1">
            <a:avLst/>
          </a:prstGeom>
          <a:ln>
            <a:solidFill>
              <a:srgbClr val="C0A265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3C11E4B-911B-45B7-8A11-71DEBEFB114F}"/>
              </a:ext>
            </a:extLst>
          </p:cNvPr>
          <p:cNvSpPr txBox="1"/>
          <p:nvPr userDrawn="1"/>
        </p:nvSpPr>
        <p:spPr>
          <a:xfrm>
            <a:off x="2909044" y="5747086"/>
            <a:ext cx="599786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This initiative is implemented on behalf of the European and African Union Commissions by: </a:t>
            </a:r>
          </a:p>
          <a:p>
            <a:endParaRPr lang="es-E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CF9450A-B8DC-4C16-BC79-B10E3FF80BDC}"/>
              </a:ext>
            </a:extLst>
          </p:cNvPr>
          <p:cNvSpPr txBox="1">
            <a:spLocks/>
          </p:cNvSpPr>
          <p:nvPr userDrawn="1"/>
        </p:nvSpPr>
        <p:spPr>
          <a:xfrm>
            <a:off x="2538847" y="3636598"/>
            <a:ext cx="6738254" cy="6933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0" i="0" u="none" strike="noStrike" kern="1200" baseline="0" dirty="0">
                <a:solidFill>
                  <a:schemeClr val="bg1">
                    <a:lumMod val="50000"/>
                  </a:schemeClr>
                </a:solidFill>
                <a:latin typeface="Romeal"/>
                <a:ea typeface="+mj-ea"/>
                <a:cs typeface="+mj-cs"/>
              </a:rPr>
              <a:t>IQA-4-Africa –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0" i="0" u="none" strike="noStrike" kern="1200" baseline="0" dirty="0">
                <a:solidFill>
                  <a:schemeClr val="bg1">
                    <a:lumMod val="50000"/>
                  </a:schemeClr>
                </a:solidFill>
                <a:latin typeface="Romeal"/>
                <a:ea typeface="+mj-ea"/>
                <a:cs typeface="+mj-cs"/>
              </a:rPr>
              <a:t>From Pan-African Policy to Practice</a:t>
            </a:r>
            <a:r>
              <a:rPr lang="en-GB" sz="2000" b="0" i="0" u="none" strike="noStrike" kern="1200" baseline="0" dirty="0">
                <a:solidFill>
                  <a:schemeClr val="bg2">
                    <a:lumMod val="75000"/>
                  </a:schemeClr>
                </a:solidFill>
                <a:latin typeface="Romeal"/>
                <a:ea typeface="+mj-ea"/>
                <a:cs typeface="+mj-cs"/>
              </a:rPr>
              <a:t> </a:t>
            </a:r>
            <a:endParaRPr lang="es-ES" sz="2000" b="0" dirty="0">
              <a:solidFill>
                <a:schemeClr val="bg2">
                  <a:lumMod val="75000"/>
                </a:schemeClr>
              </a:solidFill>
              <a:latin typeface="Romeal"/>
            </a:endParaRPr>
          </a:p>
          <a:p>
            <a:endParaRPr lang="en-GB" sz="4400" b="0" i="0" u="none" strike="noStrike" kern="1200" baseline="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6" name="Gruppieren 15"/>
          <p:cNvGrpSpPr/>
          <p:nvPr userDrawn="1"/>
        </p:nvGrpSpPr>
        <p:grpSpPr>
          <a:xfrm>
            <a:off x="3846220" y="5116492"/>
            <a:ext cx="4510113" cy="309785"/>
            <a:chOff x="5537671" y="6450316"/>
            <a:chExt cx="4510113" cy="309785"/>
          </a:xfrm>
        </p:grpSpPr>
        <p:sp>
          <p:nvSpPr>
            <p:cNvPr id="17" name="TextBox 2">
              <a:extLst>
                <a:ext uri="{FF2B5EF4-FFF2-40B4-BE49-F238E27FC236}">
                  <a16:creationId xmlns:a16="http://schemas.microsoft.com/office/drawing/2014/main" id="{63C11E4B-911B-45B7-8A11-71DEBEFB114F}"/>
                </a:ext>
              </a:extLst>
            </p:cNvPr>
            <p:cNvSpPr txBox="1"/>
            <p:nvPr userDrawn="1"/>
          </p:nvSpPr>
          <p:spPr>
            <a:xfrm>
              <a:off x="5537671" y="6450316"/>
              <a:ext cx="25555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 This training material</a:t>
              </a:r>
              <a:r>
                <a:rPr lang="en-US" sz="1200" baseline="0">
                  <a:solidFill>
                    <a:schemeClr val="bg1">
                      <a:lumMod val="50000"/>
                    </a:schemeClr>
                  </a:solidFill>
                </a:rPr>
                <a:t> is provided by:</a:t>
              </a:r>
              <a:endParaRPr lang="en-US" sz="12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pic>
          <p:nvPicPr>
            <p:cNvPr id="18" name="Grafik 17"/>
            <p:cNvPicPr>
              <a:picLocks noChangeAspect="1"/>
            </p:cNvPicPr>
            <p:nvPr userDrawn="1"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9726" y="6450316"/>
              <a:ext cx="2038058" cy="3097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128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9AABF94-81DF-4C32-8443-8D9051297CCB}"/>
              </a:ext>
            </a:extLst>
          </p:cNvPr>
          <p:cNvSpPr/>
          <p:nvPr userDrawn="1"/>
        </p:nvSpPr>
        <p:spPr>
          <a:xfrm>
            <a:off x="400730" y="388561"/>
            <a:ext cx="11353465" cy="5967789"/>
          </a:xfrm>
          <a:prstGeom prst="roundRect">
            <a:avLst/>
          </a:prstGeom>
          <a:noFill/>
          <a:ln>
            <a:solidFill>
              <a:srgbClr val="C0A265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DCC4C6-74A2-4650-A8C1-6322713F3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8653" y="2766218"/>
            <a:ext cx="3093720" cy="1325563"/>
          </a:xfrm>
          <a:ln>
            <a:solidFill>
              <a:srgbClr val="C0A265"/>
            </a:solidFill>
          </a:ln>
        </p:spPr>
        <p:txBody>
          <a:bodyPr/>
          <a:lstStyle>
            <a:lvl1pPr algn="r">
              <a:defRPr b="1">
                <a:solidFill>
                  <a:srgbClr val="C0A265"/>
                </a:solidFill>
                <a:latin typeface="Romeal"/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97C41-A60C-49E3-9FF4-EFA8214DA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435591"/>
            <a:ext cx="5210175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ED546-E288-4048-9B2D-233853F14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BA285-DA7A-45F5-977C-666FCC50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Annika Boentert &amp; Petra Pistor, FH Münster - Project Stakeholders</a:t>
            </a: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4CA6-2439-4BD4-AE3A-9501D5FF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‹Nr.›</a:t>
            </a:fld>
            <a:endParaRPr lang="es-E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5567240-A091-4694-8AA2-1D03872DC914}"/>
              </a:ext>
            </a:extLst>
          </p:cNvPr>
          <p:cNvCxnSpPr/>
          <p:nvPr userDrawn="1"/>
        </p:nvCxnSpPr>
        <p:spPr>
          <a:xfrm flipH="1">
            <a:off x="2507890" y="6356350"/>
            <a:ext cx="442590" cy="0"/>
          </a:xfrm>
          <a:prstGeom prst="straightConnector1">
            <a:avLst/>
          </a:prstGeom>
          <a:ln>
            <a:solidFill>
              <a:srgbClr val="C0A265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F8C117A-1648-482D-9D43-15718A58D288}"/>
              </a:ext>
            </a:extLst>
          </p:cNvPr>
          <p:cNvCxnSpPr/>
          <p:nvPr userDrawn="1"/>
        </p:nvCxnSpPr>
        <p:spPr>
          <a:xfrm>
            <a:off x="5220393" y="1178487"/>
            <a:ext cx="0" cy="4646165"/>
          </a:xfrm>
          <a:prstGeom prst="line">
            <a:avLst/>
          </a:prstGeom>
          <a:ln>
            <a:solidFill>
              <a:srgbClr val="C0A265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C2EE874-11D8-45F6-98BB-B43DD26BB9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919" y="5502694"/>
            <a:ext cx="2677829" cy="1385351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FF4863-9B40-4A7B-A464-F4A60C937823}"/>
              </a:ext>
            </a:extLst>
          </p:cNvPr>
          <p:cNvCxnSpPr/>
          <p:nvPr userDrawn="1"/>
        </p:nvCxnSpPr>
        <p:spPr>
          <a:xfrm>
            <a:off x="400730" y="5002455"/>
            <a:ext cx="0" cy="527446"/>
          </a:xfrm>
          <a:prstGeom prst="straightConnector1">
            <a:avLst/>
          </a:prstGeom>
          <a:ln>
            <a:solidFill>
              <a:srgbClr val="C0A265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876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CC4C6-74A2-4650-A8C1-6322713F31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8083" y="155314"/>
            <a:ext cx="9475833" cy="1325563"/>
          </a:xfrm>
        </p:spPr>
        <p:txBody>
          <a:bodyPr/>
          <a:lstStyle>
            <a:lvl1pPr algn="ctr">
              <a:defRPr b="1">
                <a:solidFill>
                  <a:srgbClr val="C0A265"/>
                </a:solidFill>
                <a:latin typeface="Romeal"/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ED546-E288-4048-9B2D-233853F14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BA285-DA7A-45F5-977C-666FCC50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Annika Boentert &amp; Petra Pistor, FH Münster - Project Stakeholders</a:t>
            </a: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4CA6-2439-4BD4-AE3A-9501D5FF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‹Nr.›</a:t>
            </a:fld>
            <a:endParaRPr lang="es-E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5567240-A091-4694-8AA2-1D03872DC914}"/>
              </a:ext>
            </a:extLst>
          </p:cNvPr>
          <p:cNvCxnSpPr/>
          <p:nvPr userDrawn="1"/>
        </p:nvCxnSpPr>
        <p:spPr>
          <a:xfrm flipH="1">
            <a:off x="2507890" y="6356350"/>
            <a:ext cx="442590" cy="0"/>
          </a:xfrm>
          <a:prstGeom prst="straightConnector1">
            <a:avLst/>
          </a:prstGeom>
          <a:ln>
            <a:solidFill>
              <a:srgbClr val="C0A265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21" name="Gruppieren 20"/>
          <p:cNvGrpSpPr/>
          <p:nvPr userDrawn="1"/>
        </p:nvGrpSpPr>
        <p:grpSpPr>
          <a:xfrm>
            <a:off x="-161919" y="388561"/>
            <a:ext cx="11916114" cy="6510649"/>
            <a:chOff x="-161919" y="388561"/>
            <a:chExt cx="11916114" cy="6510649"/>
          </a:xfrm>
        </p:grpSpPr>
        <p:sp>
          <p:nvSpPr>
            <p:cNvPr id="22" name="Rectangle: Rounded Corners 9">
              <a:extLst>
                <a:ext uri="{FF2B5EF4-FFF2-40B4-BE49-F238E27FC236}">
                  <a16:creationId xmlns:a16="http://schemas.microsoft.com/office/drawing/2014/main" id="{99AABF94-81DF-4C32-8443-8D9051297CCB}"/>
                </a:ext>
              </a:extLst>
            </p:cNvPr>
            <p:cNvSpPr/>
            <p:nvPr userDrawn="1"/>
          </p:nvSpPr>
          <p:spPr>
            <a:xfrm>
              <a:off x="400730" y="388561"/>
              <a:ext cx="11353465" cy="5967789"/>
            </a:xfrm>
            <a:prstGeom prst="roundRect">
              <a:avLst/>
            </a:prstGeom>
            <a:noFill/>
            <a:ln>
              <a:solidFill>
                <a:srgbClr val="C0A265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319400"/>
                </a:solidFill>
              </a:endParaRPr>
            </a:p>
          </p:txBody>
        </p:sp>
        <p:pic>
          <p:nvPicPr>
            <p:cNvPr id="23" name="Picture 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EC2EE874-11D8-45F6-98BB-B43DD26BB9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61919" y="5513859"/>
              <a:ext cx="2677829" cy="1385351"/>
            </a:xfrm>
            <a:prstGeom prst="rect">
              <a:avLst/>
            </a:prstGeom>
          </p:spPr>
        </p:pic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FF4863-9B40-4A7B-A464-F4A60C937823}"/>
              </a:ext>
            </a:extLst>
          </p:cNvPr>
          <p:cNvCxnSpPr/>
          <p:nvPr userDrawn="1"/>
        </p:nvCxnSpPr>
        <p:spPr>
          <a:xfrm>
            <a:off x="400730" y="5002455"/>
            <a:ext cx="0" cy="527446"/>
          </a:xfrm>
          <a:prstGeom prst="straightConnector1">
            <a:avLst/>
          </a:prstGeom>
          <a:ln>
            <a:solidFill>
              <a:srgbClr val="C0A265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850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5380772-7198-4158-A35D-5E640212AFB0}"/>
              </a:ext>
            </a:extLst>
          </p:cNvPr>
          <p:cNvSpPr/>
          <p:nvPr userDrawn="1"/>
        </p:nvSpPr>
        <p:spPr>
          <a:xfrm>
            <a:off x="766490" y="1437978"/>
            <a:ext cx="10629822" cy="4052830"/>
          </a:xfrm>
          <a:prstGeom prst="roundRect">
            <a:avLst/>
          </a:prstGeom>
          <a:noFill/>
          <a:ln>
            <a:solidFill>
              <a:srgbClr val="907D7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14A0"/>
              </a:solidFill>
            </a:endParaRPr>
          </a:p>
        </p:txBody>
      </p:sp>
      <p:pic>
        <p:nvPicPr>
          <p:cNvPr id="47" name="Picture 46" descr="A picture containing drawing&#10;&#10;Description automatically generated">
            <a:extLst>
              <a:ext uri="{FF2B5EF4-FFF2-40B4-BE49-F238E27FC236}">
                <a16:creationId xmlns:a16="http://schemas.microsoft.com/office/drawing/2014/main" id="{CEFA3EBA-2CBB-4105-A3D9-075C1DDBEF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386"/>
            <a:ext cx="3295650" cy="1704975"/>
          </a:xfrm>
          <a:prstGeom prst="rect">
            <a:avLst/>
          </a:prstGeom>
        </p:spPr>
      </p:pic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45B15F02-6E95-4A3A-BC1C-585A0BA350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537" y="5978698"/>
            <a:ext cx="3295650" cy="744907"/>
          </a:xfrm>
          <a:prstGeom prst="rect">
            <a:avLst/>
          </a:prstGeom>
        </p:spPr>
      </p:pic>
      <p:pic>
        <p:nvPicPr>
          <p:cNvPr id="9" name="Picture 8" descr="A picture containing shirt, drawing&#10;&#10;Description automatically generated">
            <a:extLst>
              <a:ext uri="{FF2B5EF4-FFF2-40B4-BE49-F238E27FC236}">
                <a16:creationId xmlns:a16="http://schemas.microsoft.com/office/drawing/2014/main" id="{0908DF66-0308-477F-951C-68CDD5805DB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627" y="5983702"/>
            <a:ext cx="1440825" cy="839851"/>
          </a:xfrm>
          <a:prstGeom prst="rect">
            <a:avLst/>
          </a:prstGeom>
        </p:spPr>
      </p:pic>
      <p:pic>
        <p:nvPicPr>
          <p:cNvPr id="25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5F0CFF7F-7CF5-4372-AE90-3DABA0592F9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060" y="100781"/>
            <a:ext cx="6485879" cy="1391188"/>
          </a:xfrm>
          <a:prstGeom prst="rect">
            <a:avLst/>
          </a:prstGeom>
        </p:spPr>
      </p:pic>
      <p:pic>
        <p:nvPicPr>
          <p:cNvPr id="29" name="Picture 28" descr="A picture containing knife&#10;&#10;Description automatically generated">
            <a:extLst>
              <a:ext uri="{FF2B5EF4-FFF2-40B4-BE49-F238E27FC236}">
                <a16:creationId xmlns:a16="http://schemas.microsoft.com/office/drawing/2014/main" id="{8DDE22E8-AFBA-4BB5-8848-ADFDB3C334E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339" y="6132425"/>
            <a:ext cx="4001843" cy="440203"/>
          </a:xfrm>
          <a:prstGeom prst="rect">
            <a:avLst/>
          </a:prstGeom>
        </p:spPr>
      </p:pic>
      <p:pic>
        <p:nvPicPr>
          <p:cNvPr id="33" name="Picture 32" descr="A picture containing drawing, food, plate&#10;&#10;Description automatically generated">
            <a:extLst>
              <a:ext uri="{FF2B5EF4-FFF2-40B4-BE49-F238E27FC236}">
                <a16:creationId xmlns:a16="http://schemas.microsoft.com/office/drawing/2014/main" id="{38B96406-C6CC-4EC0-9E4D-256B3CFA41E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228" y="5909925"/>
            <a:ext cx="1167274" cy="771043"/>
          </a:xfrm>
          <a:prstGeom prst="rect">
            <a:avLst/>
          </a:prstGeom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368F3E3-65A0-40BC-BA05-E95D5675EE7E}"/>
              </a:ext>
            </a:extLst>
          </p:cNvPr>
          <p:cNvCxnSpPr/>
          <p:nvPr userDrawn="1"/>
        </p:nvCxnSpPr>
        <p:spPr>
          <a:xfrm>
            <a:off x="766490" y="4443947"/>
            <a:ext cx="0" cy="527446"/>
          </a:xfrm>
          <a:prstGeom prst="straightConnector1">
            <a:avLst/>
          </a:prstGeom>
          <a:ln>
            <a:solidFill>
              <a:srgbClr val="907D71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0346FE1-F7CE-48A2-98DB-1F919F97AE6F}"/>
              </a:ext>
            </a:extLst>
          </p:cNvPr>
          <p:cNvCxnSpPr/>
          <p:nvPr userDrawn="1"/>
        </p:nvCxnSpPr>
        <p:spPr>
          <a:xfrm flipH="1">
            <a:off x="2853060" y="5490808"/>
            <a:ext cx="442590" cy="0"/>
          </a:xfrm>
          <a:prstGeom prst="straightConnector1">
            <a:avLst/>
          </a:prstGeom>
          <a:ln>
            <a:solidFill>
              <a:srgbClr val="907D71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3C11E4B-911B-45B7-8A11-71DEBEFB114F}"/>
              </a:ext>
            </a:extLst>
          </p:cNvPr>
          <p:cNvSpPr txBox="1"/>
          <p:nvPr userDrawn="1"/>
        </p:nvSpPr>
        <p:spPr>
          <a:xfrm>
            <a:off x="2909044" y="5747086"/>
            <a:ext cx="599786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This initiative is implemented on behalf of the European and African Union Commissions by: </a:t>
            </a:r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5161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9AABF94-81DF-4C32-8443-8D9051297CCB}"/>
              </a:ext>
            </a:extLst>
          </p:cNvPr>
          <p:cNvSpPr/>
          <p:nvPr userDrawn="1"/>
        </p:nvSpPr>
        <p:spPr>
          <a:xfrm>
            <a:off x="400730" y="388561"/>
            <a:ext cx="11353465" cy="5967789"/>
          </a:xfrm>
          <a:prstGeom prst="roundRect">
            <a:avLst/>
          </a:prstGeom>
          <a:noFill/>
          <a:ln>
            <a:solidFill>
              <a:srgbClr val="907D7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DCC4C6-74A2-4650-A8C1-6322713F3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8653" y="2766218"/>
            <a:ext cx="3093720" cy="1325563"/>
          </a:xfrm>
          <a:ln>
            <a:noFill/>
          </a:ln>
        </p:spPr>
        <p:txBody>
          <a:bodyPr/>
          <a:lstStyle>
            <a:lvl1pPr algn="r">
              <a:defRPr b="1">
                <a:solidFill>
                  <a:srgbClr val="907D71"/>
                </a:solidFill>
                <a:latin typeface="Romeal"/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97C41-A60C-49E3-9FF4-EFA8214DA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435591"/>
            <a:ext cx="5210175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BA285-DA7A-45F5-977C-666FCC50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9769" y="6356350"/>
            <a:ext cx="9056658" cy="398411"/>
          </a:xfrm>
        </p:spPr>
        <p:txBody>
          <a:bodyPr/>
          <a:lstStyle/>
          <a:p>
            <a:r>
              <a:rPr lang="en-US" smtClean="0"/>
              <a:t>Prof. Dr. Annika Boentert &amp; Petra Pistor, FH Münster - Project Stakeholders</a:t>
            </a:r>
            <a:endParaRPr lang="es-E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5567240-A091-4694-8AA2-1D03872DC914}"/>
              </a:ext>
            </a:extLst>
          </p:cNvPr>
          <p:cNvCxnSpPr/>
          <p:nvPr userDrawn="1"/>
        </p:nvCxnSpPr>
        <p:spPr>
          <a:xfrm flipH="1">
            <a:off x="2507890" y="6356350"/>
            <a:ext cx="442590" cy="0"/>
          </a:xfrm>
          <a:prstGeom prst="straightConnector1">
            <a:avLst/>
          </a:prstGeom>
          <a:ln>
            <a:solidFill>
              <a:srgbClr val="907D71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F8C117A-1648-482D-9D43-15718A58D288}"/>
              </a:ext>
            </a:extLst>
          </p:cNvPr>
          <p:cNvCxnSpPr/>
          <p:nvPr userDrawn="1"/>
        </p:nvCxnSpPr>
        <p:spPr>
          <a:xfrm>
            <a:off x="5220393" y="1178487"/>
            <a:ext cx="0" cy="4646165"/>
          </a:xfrm>
          <a:prstGeom prst="line">
            <a:avLst/>
          </a:prstGeom>
          <a:ln>
            <a:solidFill>
              <a:srgbClr val="907D7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C2EE874-11D8-45F6-98BB-B43DD26BB9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919" y="5502694"/>
            <a:ext cx="2677829" cy="1385351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FF4863-9B40-4A7B-A464-F4A60C937823}"/>
              </a:ext>
            </a:extLst>
          </p:cNvPr>
          <p:cNvCxnSpPr/>
          <p:nvPr userDrawn="1"/>
        </p:nvCxnSpPr>
        <p:spPr>
          <a:xfrm>
            <a:off x="400730" y="5002455"/>
            <a:ext cx="0" cy="527446"/>
          </a:xfrm>
          <a:prstGeom prst="straightConnector1">
            <a:avLst/>
          </a:prstGeom>
          <a:ln>
            <a:solidFill>
              <a:srgbClr val="907D71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240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-161919" y="388561"/>
            <a:ext cx="11916114" cy="6510649"/>
            <a:chOff x="-161919" y="388561"/>
            <a:chExt cx="11916114" cy="6510649"/>
          </a:xfrm>
        </p:grpSpPr>
        <p:sp>
          <p:nvSpPr>
            <p:cNvPr id="22" name="Rectangle: Rounded Corners 9">
              <a:extLst>
                <a:ext uri="{FF2B5EF4-FFF2-40B4-BE49-F238E27FC236}">
                  <a16:creationId xmlns:a16="http://schemas.microsoft.com/office/drawing/2014/main" id="{99AABF94-81DF-4C32-8443-8D9051297CCB}"/>
                </a:ext>
              </a:extLst>
            </p:cNvPr>
            <p:cNvSpPr/>
            <p:nvPr userDrawn="1"/>
          </p:nvSpPr>
          <p:spPr>
            <a:xfrm>
              <a:off x="400730" y="388561"/>
              <a:ext cx="11353465" cy="5967789"/>
            </a:xfrm>
            <a:prstGeom prst="roundRect">
              <a:avLst/>
            </a:prstGeom>
            <a:noFill/>
            <a:ln>
              <a:solidFill>
                <a:srgbClr val="907D7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907D71"/>
                </a:solidFill>
              </a:endParaRPr>
            </a:p>
          </p:txBody>
        </p:sp>
        <p:pic>
          <p:nvPicPr>
            <p:cNvPr id="23" name="Picture 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EC2EE874-11D8-45F6-98BB-B43DD26BB9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61919" y="5513859"/>
              <a:ext cx="2677829" cy="1385351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FDCC4C6-74A2-4650-A8C1-6322713F3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083" y="155314"/>
            <a:ext cx="9475833" cy="1325563"/>
          </a:xfrm>
        </p:spPr>
        <p:txBody>
          <a:bodyPr/>
          <a:lstStyle>
            <a:lvl1pPr algn="ctr">
              <a:defRPr b="1">
                <a:solidFill>
                  <a:srgbClr val="907D71"/>
                </a:solidFill>
                <a:latin typeface="Romeal"/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BA285-DA7A-45F5-977C-666FCC50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5884" y="6356350"/>
            <a:ext cx="8485238" cy="359082"/>
          </a:xfrm>
        </p:spPr>
        <p:txBody>
          <a:bodyPr/>
          <a:lstStyle/>
          <a:p>
            <a:r>
              <a:rPr lang="en-US" smtClean="0"/>
              <a:t>Prof. Dr. Annika Boentert &amp; Petra Pistor, FH Münster - Project Stakeholders</a:t>
            </a:r>
            <a:endParaRPr lang="es-E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5567240-A091-4694-8AA2-1D03872DC914}"/>
              </a:ext>
            </a:extLst>
          </p:cNvPr>
          <p:cNvCxnSpPr/>
          <p:nvPr userDrawn="1"/>
        </p:nvCxnSpPr>
        <p:spPr>
          <a:xfrm flipH="1">
            <a:off x="2507890" y="6356350"/>
            <a:ext cx="442590" cy="0"/>
          </a:xfrm>
          <a:prstGeom prst="straightConnector1">
            <a:avLst/>
          </a:prstGeom>
          <a:ln>
            <a:solidFill>
              <a:srgbClr val="907D71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FF4863-9B40-4A7B-A464-F4A60C937823}"/>
              </a:ext>
            </a:extLst>
          </p:cNvPr>
          <p:cNvCxnSpPr/>
          <p:nvPr userDrawn="1"/>
        </p:nvCxnSpPr>
        <p:spPr>
          <a:xfrm>
            <a:off x="400730" y="5002455"/>
            <a:ext cx="0" cy="527446"/>
          </a:xfrm>
          <a:prstGeom prst="straightConnector1">
            <a:avLst/>
          </a:prstGeom>
          <a:ln>
            <a:solidFill>
              <a:srgbClr val="907D71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306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5380772-7198-4158-A35D-5E640212AFB0}"/>
              </a:ext>
            </a:extLst>
          </p:cNvPr>
          <p:cNvSpPr/>
          <p:nvPr userDrawn="1"/>
        </p:nvSpPr>
        <p:spPr>
          <a:xfrm>
            <a:off x="766490" y="1437978"/>
            <a:ext cx="10142375" cy="4052830"/>
          </a:xfrm>
          <a:prstGeom prst="roundRect">
            <a:avLst/>
          </a:prstGeom>
          <a:noFill/>
          <a:ln>
            <a:solidFill>
              <a:srgbClr val="034798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14A0"/>
              </a:solidFill>
            </a:endParaRPr>
          </a:p>
        </p:txBody>
      </p:sp>
      <p:pic>
        <p:nvPicPr>
          <p:cNvPr id="47" name="Picture 46" descr="A picture containing drawing&#10;&#10;Description automatically generated">
            <a:extLst>
              <a:ext uri="{FF2B5EF4-FFF2-40B4-BE49-F238E27FC236}">
                <a16:creationId xmlns:a16="http://schemas.microsoft.com/office/drawing/2014/main" id="{CEFA3EBA-2CBB-4105-A3D9-075C1DDBEF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386"/>
            <a:ext cx="3295650" cy="1704975"/>
          </a:xfrm>
          <a:prstGeom prst="rect">
            <a:avLst/>
          </a:prstGeom>
        </p:spPr>
      </p:pic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45B15F02-6E95-4A3A-BC1C-585A0BA350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537" y="5978698"/>
            <a:ext cx="3295650" cy="744907"/>
          </a:xfrm>
          <a:prstGeom prst="rect">
            <a:avLst/>
          </a:prstGeom>
        </p:spPr>
      </p:pic>
      <p:pic>
        <p:nvPicPr>
          <p:cNvPr id="9" name="Picture 8" descr="A picture containing shirt, drawing&#10;&#10;Description automatically generated">
            <a:extLst>
              <a:ext uri="{FF2B5EF4-FFF2-40B4-BE49-F238E27FC236}">
                <a16:creationId xmlns:a16="http://schemas.microsoft.com/office/drawing/2014/main" id="{0908DF66-0308-477F-951C-68CDD5805DB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627" y="5983702"/>
            <a:ext cx="1440825" cy="839851"/>
          </a:xfrm>
          <a:prstGeom prst="rect">
            <a:avLst/>
          </a:prstGeom>
        </p:spPr>
      </p:pic>
      <p:pic>
        <p:nvPicPr>
          <p:cNvPr id="25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5F0CFF7F-7CF5-4372-AE90-3DABA0592F9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060" y="100781"/>
            <a:ext cx="6485879" cy="1391188"/>
          </a:xfrm>
          <a:prstGeom prst="rect">
            <a:avLst/>
          </a:prstGeom>
        </p:spPr>
      </p:pic>
      <p:pic>
        <p:nvPicPr>
          <p:cNvPr id="29" name="Picture 28" descr="A picture containing knife&#10;&#10;Description automatically generated">
            <a:extLst>
              <a:ext uri="{FF2B5EF4-FFF2-40B4-BE49-F238E27FC236}">
                <a16:creationId xmlns:a16="http://schemas.microsoft.com/office/drawing/2014/main" id="{8DDE22E8-AFBA-4BB5-8848-ADFDB3C334E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339" y="6132425"/>
            <a:ext cx="4001843" cy="440203"/>
          </a:xfrm>
          <a:prstGeom prst="rect">
            <a:avLst/>
          </a:prstGeom>
        </p:spPr>
      </p:pic>
      <p:pic>
        <p:nvPicPr>
          <p:cNvPr id="33" name="Picture 32" descr="A picture containing drawing, food, plate&#10;&#10;Description automatically generated">
            <a:extLst>
              <a:ext uri="{FF2B5EF4-FFF2-40B4-BE49-F238E27FC236}">
                <a16:creationId xmlns:a16="http://schemas.microsoft.com/office/drawing/2014/main" id="{38B96406-C6CC-4EC0-9E4D-256B3CFA41E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228" y="5909925"/>
            <a:ext cx="1167274" cy="771043"/>
          </a:xfrm>
          <a:prstGeom prst="rect">
            <a:avLst/>
          </a:prstGeom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368F3E3-65A0-40BC-BA05-E95D5675EE7E}"/>
              </a:ext>
            </a:extLst>
          </p:cNvPr>
          <p:cNvCxnSpPr/>
          <p:nvPr userDrawn="1"/>
        </p:nvCxnSpPr>
        <p:spPr>
          <a:xfrm>
            <a:off x="766490" y="4443947"/>
            <a:ext cx="0" cy="527446"/>
          </a:xfrm>
          <a:prstGeom prst="straightConnector1">
            <a:avLst/>
          </a:prstGeom>
          <a:ln>
            <a:solidFill>
              <a:srgbClr val="034798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0346FE1-F7CE-48A2-98DB-1F919F97AE6F}"/>
              </a:ext>
            </a:extLst>
          </p:cNvPr>
          <p:cNvCxnSpPr/>
          <p:nvPr userDrawn="1"/>
        </p:nvCxnSpPr>
        <p:spPr>
          <a:xfrm flipH="1">
            <a:off x="2853060" y="5490808"/>
            <a:ext cx="442590" cy="0"/>
          </a:xfrm>
          <a:prstGeom prst="straightConnector1">
            <a:avLst/>
          </a:prstGeom>
          <a:ln>
            <a:solidFill>
              <a:srgbClr val="034798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3C11E4B-911B-45B7-8A11-71DEBEFB114F}"/>
              </a:ext>
            </a:extLst>
          </p:cNvPr>
          <p:cNvSpPr txBox="1"/>
          <p:nvPr userDrawn="1"/>
        </p:nvSpPr>
        <p:spPr>
          <a:xfrm>
            <a:off x="2909044" y="5747086"/>
            <a:ext cx="599786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 This initiative is implemented on behalf of the European and African Union Commissions by: </a:t>
            </a:r>
          </a:p>
          <a:p>
            <a:endParaRPr lang="es-ES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766490" y="2091012"/>
            <a:ext cx="10142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sz="5400" b="1">
                <a:solidFill>
                  <a:srgbClr val="034798"/>
                </a:solidFill>
              </a:rPr>
              <a:t>Change</a:t>
            </a:r>
            <a:r>
              <a:rPr lang="de-DE" sz="5400" b="1" baseline="0">
                <a:solidFill>
                  <a:srgbClr val="034798"/>
                </a:solidFill>
              </a:rPr>
              <a:t> Management</a:t>
            </a:r>
            <a:endParaRPr lang="de-DE" sz="5400" b="1">
              <a:solidFill>
                <a:srgbClr val="034798"/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CF9450A-B8DC-4C16-BC79-B10E3FF80BDC}"/>
              </a:ext>
            </a:extLst>
          </p:cNvPr>
          <p:cNvSpPr txBox="1">
            <a:spLocks/>
          </p:cNvSpPr>
          <p:nvPr userDrawn="1"/>
        </p:nvSpPr>
        <p:spPr>
          <a:xfrm>
            <a:off x="3445040" y="3869061"/>
            <a:ext cx="5301917" cy="59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>
                <a:solidFill>
                  <a:schemeClr val="bg1">
                    <a:lumMod val="50000"/>
                  </a:schemeClr>
                </a:solidFill>
                <a:latin typeface="Romeal"/>
              </a:rPr>
              <a:t>HAQAA2 Continental Training Course for QA Professionals in Higher Education Institutions</a:t>
            </a:r>
          </a:p>
        </p:txBody>
      </p:sp>
      <p:grpSp>
        <p:nvGrpSpPr>
          <p:cNvPr id="16" name="Gruppieren 15"/>
          <p:cNvGrpSpPr/>
          <p:nvPr userDrawn="1"/>
        </p:nvGrpSpPr>
        <p:grpSpPr>
          <a:xfrm>
            <a:off x="3846220" y="5116492"/>
            <a:ext cx="4510113" cy="309785"/>
            <a:chOff x="5537671" y="6450316"/>
            <a:chExt cx="4510113" cy="309785"/>
          </a:xfrm>
        </p:grpSpPr>
        <p:sp>
          <p:nvSpPr>
            <p:cNvPr id="17" name="TextBox 2">
              <a:extLst>
                <a:ext uri="{FF2B5EF4-FFF2-40B4-BE49-F238E27FC236}">
                  <a16:creationId xmlns:a16="http://schemas.microsoft.com/office/drawing/2014/main" id="{63C11E4B-911B-45B7-8A11-71DEBEFB114F}"/>
                </a:ext>
              </a:extLst>
            </p:cNvPr>
            <p:cNvSpPr txBox="1"/>
            <p:nvPr userDrawn="1"/>
          </p:nvSpPr>
          <p:spPr>
            <a:xfrm>
              <a:off x="5537671" y="6450316"/>
              <a:ext cx="25555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 This training material</a:t>
              </a:r>
              <a:r>
                <a:rPr lang="en-US" sz="1200" baseline="0">
                  <a:solidFill>
                    <a:schemeClr val="bg1">
                      <a:lumMod val="50000"/>
                    </a:schemeClr>
                  </a:solidFill>
                </a:rPr>
                <a:t> is provided by:</a:t>
              </a:r>
              <a:endParaRPr lang="en-US" sz="12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pic>
          <p:nvPicPr>
            <p:cNvPr id="18" name="Grafik 17"/>
            <p:cNvPicPr>
              <a:picLocks noChangeAspect="1"/>
            </p:cNvPicPr>
            <p:nvPr userDrawn="1"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9726" y="6450316"/>
              <a:ext cx="2038058" cy="3097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67503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9AABF94-81DF-4C32-8443-8D9051297CCB}"/>
              </a:ext>
            </a:extLst>
          </p:cNvPr>
          <p:cNvSpPr/>
          <p:nvPr userDrawn="1"/>
        </p:nvSpPr>
        <p:spPr>
          <a:xfrm>
            <a:off x="400730" y="388561"/>
            <a:ext cx="11353465" cy="5967789"/>
          </a:xfrm>
          <a:prstGeom prst="roundRect">
            <a:avLst/>
          </a:prstGeom>
          <a:noFill/>
          <a:ln>
            <a:solidFill>
              <a:srgbClr val="034798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DCC4C6-74A2-4650-A8C1-6322713F3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8653" y="2766218"/>
            <a:ext cx="3093720" cy="1325563"/>
          </a:xfrm>
          <a:ln>
            <a:noFill/>
          </a:ln>
        </p:spPr>
        <p:txBody>
          <a:bodyPr/>
          <a:lstStyle>
            <a:lvl1pPr algn="r">
              <a:defRPr b="1">
                <a:solidFill>
                  <a:srgbClr val="034798"/>
                </a:solidFill>
                <a:latin typeface="Romeal"/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97C41-A60C-49E3-9FF4-EFA8214DA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435591"/>
            <a:ext cx="5210175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ED546-E288-4048-9B2D-233853F14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BA285-DA7A-45F5-977C-666FCC50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Annika Boentert &amp; Petra Pistor, FH Münster - Project Stakeholders</a:t>
            </a: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4CA6-2439-4BD4-AE3A-9501D5FF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‹Nr.›</a:t>
            </a:fld>
            <a:endParaRPr lang="es-E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5567240-A091-4694-8AA2-1D03872DC914}"/>
              </a:ext>
            </a:extLst>
          </p:cNvPr>
          <p:cNvCxnSpPr/>
          <p:nvPr userDrawn="1"/>
        </p:nvCxnSpPr>
        <p:spPr>
          <a:xfrm flipH="1">
            <a:off x="2507890" y="6356350"/>
            <a:ext cx="442590" cy="0"/>
          </a:xfrm>
          <a:prstGeom prst="straightConnector1">
            <a:avLst/>
          </a:prstGeom>
          <a:ln>
            <a:solidFill>
              <a:srgbClr val="034798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F8C117A-1648-482D-9D43-15718A58D288}"/>
              </a:ext>
            </a:extLst>
          </p:cNvPr>
          <p:cNvCxnSpPr/>
          <p:nvPr userDrawn="1"/>
        </p:nvCxnSpPr>
        <p:spPr>
          <a:xfrm>
            <a:off x="5220393" y="1178487"/>
            <a:ext cx="0" cy="4646165"/>
          </a:xfrm>
          <a:prstGeom prst="line">
            <a:avLst/>
          </a:prstGeom>
          <a:ln>
            <a:solidFill>
              <a:srgbClr val="034798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C2EE874-11D8-45F6-98BB-B43DD26BB9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919" y="5502694"/>
            <a:ext cx="2677829" cy="1385351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FF4863-9B40-4A7B-A464-F4A60C937823}"/>
              </a:ext>
            </a:extLst>
          </p:cNvPr>
          <p:cNvCxnSpPr/>
          <p:nvPr userDrawn="1"/>
        </p:nvCxnSpPr>
        <p:spPr>
          <a:xfrm>
            <a:off x="400730" y="5002455"/>
            <a:ext cx="0" cy="527446"/>
          </a:xfrm>
          <a:prstGeom prst="straightConnector1">
            <a:avLst/>
          </a:prstGeom>
          <a:ln>
            <a:solidFill>
              <a:srgbClr val="034798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955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-161919" y="388561"/>
            <a:ext cx="11916114" cy="6510649"/>
            <a:chOff x="-161919" y="388561"/>
            <a:chExt cx="11916114" cy="6510649"/>
          </a:xfrm>
        </p:grpSpPr>
        <p:sp>
          <p:nvSpPr>
            <p:cNvPr id="22" name="Rectangle: Rounded Corners 9">
              <a:extLst>
                <a:ext uri="{FF2B5EF4-FFF2-40B4-BE49-F238E27FC236}">
                  <a16:creationId xmlns:a16="http://schemas.microsoft.com/office/drawing/2014/main" id="{99AABF94-81DF-4C32-8443-8D9051297CCB}"/>
                </a:ext>
              </a:extLst>
            </p:cNvPr>
            <p:cNvSpPr/>
            <p:nvPr userDrawn="1"/>
          </p:nvSpPr>
          <p:spPr>
            <a:xfrm>
              <a:off x="400730" y="388561"/>
              <a:ext cx="11353465" cy="5967789"/>
            </a:xfrm>
            <a:prstGeom prst="roundRect">
              <a:avLst/>
            </a:prstGeom>
            <a:noFill/>
            <a:ln>
              <a:solidFill>
                <a:srgbClr val="034798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319400"/>
                </a:solidFill>
              </a:endParaRPr>
            </a:p>
          </p:txBody>
        </p:sp>
        <p:pic>
          <p:nvPicPr>
            <p:cNvPr id="23" name="Picture 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EC2EE874-11D8-45F6-98BB-B43DD26BB9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61919" y="5513859"/>
              <a:ext cx="2677829" cy="1385351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FDCC4C6-74A2-4650-A8C1-6322713F3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083" y="155314"/>
            <a:ext cx="9475833" cy="1325563"/>
          </a:xfrm>
        </p:spPr>
        <p:txBody>
          <a:bodyPr/>
          <a:lstStyle>
            <a:lvl1pPr algn="ctr">
              <a:defRPr b="1">
                <a:solidFill>
                  <a:srgbClr val="034798"/>
                </a:solidFill>
                <a:latin typeface="Romeal"/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ED546-E288-4048-9B2D-233853F14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BA285-DA7A-45F5-977C-666FCC50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Annika Boentert &amp; Petra Pistor, FH Münster - Project Stakeholders</a:t>
            </a: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4CA6-2439-4BD4-AE3A-9501D5FF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‹Nr.›</a:t>
            </a:fld>
            <a:endParaRPr lang="es-E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5567240-A091-4694-8AA2-1D03872DC914}"/>
              </a:ext>
            </a:extLst>
          </p:cNvPr>
          <p:cNvCxnSpPr/>
          <p:nvPr userDrawn="1"/>
        </p:nvCxnSpPr>
        <p:spPr>
          <a:xfrm flipH="1">
            <a:off x="2507890" y="6356350"/>
            <a:ext cx="442590" cy="0"/>
          </a:xfrm>
          <a:prstGeom prst="straightConnector1">
            <a:avLst/>
          </a:prstGeom>
          <a:ln>
            <a:solidFill>
              <a:srgbClr val="034798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FF4863-9B40-4A7B-A464-F4A60C937823}"/>
              </a:ext>
            </a:extLst>
          </p:cNvPr>
          <p:cNvCxnSpPr/>
          <p:nvPr userDrawn="1"/>
        </p:nvCxnSpPr>
        <p:spPr>
          <a:xfrm>
            <a:off x="400730" y="5002455"/>
            <a:ext cx="0" cy="527446"/>
          </a:xfrm>
          <a:prstGeom prst="straightConnector1">
            <a:avLst/>
          </a:prstGeom>
          <a:ln>
            <a:solidFill>
              <a:srgbClr val="034798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1254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E2905-D0A5-414D-8887-4746EA5F2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D064F-762F-4578-8002-42EF25762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5CB74-438A-4A35-BBE2-55C86B979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4D6E1-5C3F-4E9E-9D38-AB1A5AAAA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Annika Boentert &amp; Petra Pistor, FH Münster - Project Stakeholders</a:t>
            </a: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AEB9F-631C-42D4-9E53-EECFF2CA4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91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CC4C6-74A2-4650-A8C1-6322713F3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8653" y="2766218"/>
            <a:ext cx="3093720" cy="1325563"/>
          </a:xfrm>
        </p:spPr>
        <p:txBody>
          <a:bodyPr/>
          <a:lstStyle>
            <a:lvl1pPr algn="r">
              <a:defRPr b="1">
                <a:solidFill>
                  <a:srgbClr val="FFC000"/>
                </a:solidFill>
                <a:latin typeface="Romeal"/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97C41-A60C-49E3-9FF4-EFA8214DA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435591"/>
            <a:ext cx="5210175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ED546-E288-4048-9B2D-233853F14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BA285-DA7A-45F5-977C-666FCC50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Annika Boentert &amp; Petra Pistor, FH Münster - Project Stakeholders</a:t>
            </a: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4CA6-2439-4BD4-AE3A-9501D5FF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‹Nr.›</a:t>
            </a:fld>
            <a:endParaRPr lang="es-E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5567240-A091-4694-8AA2-1D03872DC914}"/>
              </a:ext>
            </a:extLst>
          </p:cNvPr>
          <p:cNvCxnSpPr/>
          <p:nvPr userDrawn="1"/>
        </p:nvCxnSpPr>
        <p:spPr>
          <a:xfrm flipH="1">
            <a:off x="2507890" y="6356350"/>
            <a:ext cx="44259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F8C117A-1648-482D-9D43-15718A58D288}"/>
              </a:ext>
            </a:extLst>
          </p:cNvPr>
          <p:cNvCxnSpPr/>
          <p:nvPr userDrawn="1"/>
        </p:nvCxnSpPr>
        <p:spPr>
          <a:xfrm>
            <a:off x="5220393" y="1178487"/>
            <a:ext cx="0" cy="464616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9AABF94-81DF-4C32-8443-8D9051297CCB}"/>
              </a:ext>
            </a:extLst>
          </p:cNvPr>
          <p:cNvSpPr/>
          <p:nvPr userDrawn="1"/>
        </p:nvSpPr>
        <p:spPr>
          <a:xfrm>
            <a:off x="400730" y="388561"/>
            <a:ext cx="11353465" cy="5967789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C2EE874-11D8-45F6-98BB-B43DD26BB9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919" y="5502694"/>
            <a:ext cx="2677829" cy="1385351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FF4863-9B40-4A7B-A464-F4A60C937823}"/>
              </a:ext>
            </a:extLst>
          </p:cNvPr>
          <p:cNvCxnSpPr/>
          <p:nvPr userDrawn="1"/>
        </p:nvCxnSpPr>
        <p:spPr>
          <a:xfrm>
            <a:off x="400730" y="5002455"/>
            <a:ext cx="0" cy="5274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5650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4C053-A2E2-44BA-80CE-EC97484AC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A6D0D-65C0-4782-B35F-EE6559907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0909E-88A1-40A5-B1D1-0D6454F1E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1C9FD8-A1D6-48B4-BD93-3F8F2A6404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D2C755-84AB-4F7B-9BE7-40969486D7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F9A5A8-A6BF-411F-A616-6A046014C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5FEA45-413B-4B83-857E-9B03435F9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Annika Boentert &amp; Petra Pistor, FH Münster - Project Stakeholders</a:t>
            </a:r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AC47C9-7318-4A1A-AF9A-0A33072D5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80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5EC2A-381D-46F6-BB96-B233BCB76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A83997-F3EA-4CA4-A53D-AB3CA03BA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DA9691-A87D-4656-8889-DF37BAE12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Annika Boentert &amp; Petra Pistor, FH Münster - Project Stakeholders</a:t>
            </a:r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FAA11D-D4CF-4566-97A8-37A91ADBB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950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5E33E2-1084-4034-BAAD-D9E9571E2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52A733-101C-409D-A52B-31D8B4470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Annika Boentert &amp; Petra Pistor, FH Münster - Project Stakeholders</a:t>
            </a:r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12E62-A3E0-411D-B7BC-1D1383BCF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45602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8E474-D6AE-41FA-A5A4-C41876780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955EE-D8BC-4C1A-8984-6CCFB4B8A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D36AA2-0211-417C-B449-081A3B8B7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C53E1-7BE4-463D-929C-2D252ACD6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5F1C61-A6ED-42F9-948E-C0C942B55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Annika Boentert &amp; Petra Pistor, FH Münster - Project Stakeholders</a:t>
            </a:r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0B0C6-F4F8-4D38-A4F8-34E6B7AAC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2102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AD9A4-C6EC-46CF-BE1A-75A8D0A01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5C2FCC-6E6A-45EC-B4C6-E9853FA3C3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E20F0-A3A0-4691-9D31-0DD72AFCE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739DD-30FC-4D52-BD22-78B7EAABC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91D99-FF90-4D46-B122-77CF91A0E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Annika Boentert &amp; Petra Pistor, FH Münster - Project Stakeholders</a:t>
            </a:r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92BAC0-97D3-4CBB-946E-D2854DB3B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12390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B10A4-702E-4A39-B534-A91471DE0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7F2383-561C-47BF-9885-B444D27DC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0BDB3-E5E3-4652-9EAD-610B2E4BE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CD033-A99F-44B2-9BA9-2A9542D5C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Annika Boentert &amp; Petra Pistor, FH Münster - Project Stakeholders</a:t>
            </a: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E92D7-C2BA-4BE5-9A3A-A0D26A36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5482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EF7DCB-7A52-4C1B-96C7-51DA33254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6E67A1-0A1E-4566-A76B-14D4DE8AC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F5D2F-D82F-46E3-B93B-43CFC6B9E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A4285-0231-4870-9FC0-E345EDA4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Annika Boentert &amp; Petra Pistor, FH Münster - Project Stakeholders</a:t>
            </a: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6BE9B-885C-4F93-9C96-6A310E6AB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38997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5380772-7198-4158-A35D-5E640212AFB0}"/>
              </a:ext>
            </a:extLst>
          </p:cNvPr>
          <p:cNvSpPr/>
          <p:nvPr userDrawn="1"/>
        </p:nvSpPr>
        <p:spPr>
          <a:xfrm>
            <a:off x="766490" y="1437978"/>
            <a:ext cx="10726012" cy="4052830"/>
          </a:xfrm>
          <a:prstGeom prst="roundRect">
            <a:avLst/>
          </a:prstGeom>
          <a:noFill/>
          <a:ln>
            <a:solidFill>
              <a:srgbClr val="C0A265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A265"/>
              </a:solidFill>
            </a:endParaRPr>
          </a:p>
        </p:txBody>
      </p:sp>
      <p:pic>
        <p:nvPicPr>
          <p:cNvPr id="47" name="Picture 46" descr="A picture containing drawing&#10;&#10;Description automatically generated">
            <a:extLst>
              <a:ext uri="{FF2B5EF4-FFF2-40B4-BE49-F238E27FC236}">
                <a16:creationId xmlns:a16="http://schemas.microsoft.com/office/drawing/2014/main" id="{CEFA3EBA-2CBB-4105-A3D9-075C1DDBEF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386"/>
            <a:ext cx="3295650" cy="170497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358DB0C-8CE5-4E43-A271-ED3572FB36CF}"/>
              </a:ext>
            </a:extLst>
          </p:cNvPr>
          <p:cNvSpPr txBox="1">
            <a:spLocks/>
          </p:cNvSpPr>
          <p:nvPr userDrawn="1"/>
        </p:nvSpPr>
        <p:spPr>
          <a:xfrm>
            <a:off x="1345005" y="2895951"/>
            <a:ext cx="9490364" cy="811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EDA600"/>
                </a:solidFill>
                <a:latin typeface="Romeal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C0A265"/>
                </a:solidFill>
              </a:rPr>
              <a:t>THANK YOU! </a:t>
            </a:r>
            <a:endParaRPr lang="es-ES" sz="4800" dirty="0">
              <a:solidFill>
                <a:srgbClr val="C0A265"/>
              </a:solidFill>
            </a:endParaRPr>
          </a:p>
        </p:txBody>
      </p:sp>
      <p:pic>
        <p:nvPicPr>
          <p:cNvPr id="25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5F0CFF7F-7CF5-4372-AE90-3DABA0592F9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060" y="100781"/>
            <a:ext cx="6485879" cy="1391188"/>
          </a:xfrm>
          <a:prstGeom prst="rect">
            <a:avLst/>
          </a:prstGeom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368F3E3-65A0-40BC-BA05-E95D5675EE7E}"/>
              </a:ext>
            </a:extLst>
          </p:cNvPr>
          <p:cNvCxnSpPr/>
          <p:nvPr userDrawn="1"/>
        </p:nvCxnSpPr>
        <p:spPr>
          <a:xfrm>
            <a:off x="766490" y="4443947"/>
            <a:ext cx="0" cy="527446"/>
          </a:xfrm>
          <a:prstGeom prst="straightConnector1">
            <a:avLst/>
          </a:prstGeom>
          <a:ln>
            <a:solidFill>
              <a:srgbClr val="C0A265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0346FE1-F7CE-48A2-98DB-1F919F97AE6F}"/>
              </a:ext>
            </a:extLst>
          </p:cNvPr>
          <p:cNvCxnSpPr/>
          <p:nvPr userDrawn="1"/>
        </p:nvCxnSpPr>
        <p:spPr>
          <a:xfrm flipH="1">
            <a:off x="2853060" y="5490808"/>
            <a:ext cx="442590" cy="0"/>
          </a:xfrm>
          <a:prstGeom prst="straightConnector1">
            <a:avLst/>
          </a:prstGeom>
          <a:ln>
            <a:solidFill>
              <a:srgbClr val="C0A265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18" name="Gruppieren 17"/>
          <p:cNvGrpSpPr/>
          <p:nvPr userDrawn="1"/>
        </p:nvGrpSpPr>
        <p:grpSpPr>
          <a:xfrm>
            <a:off x="2794537" y="5747086"/>
            <a:ext cx="8697965" cy="976519"/>
            <a:chOff x="2794537" y="5747086"/>
            <a:chExt cx="8697965" cy="976519"/>
          </a:xfrm>
        </p:grpSpPr>
        <p:pic>
          <p:nvPicPr>
            <p:cNvPr id="19" name="Picture 9" descr="A close up of a sign&#10;&#10;Description automatically generated">
              <a:extLst>
                <a:ext uri="{FF2B5EF4-FFF2-40B4-BE49-F238E27FC236}">
                  <a16:creationId xmlns:a16="http://schemas.microsoft.com/office/drawing/2014/main" id="{45B15F02-6E95-4A3A-BC1C-585A0BA350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537" y="5978698"/>
              <a:ext cx="3295650" cy="744907"/>
            </a:xfrm>
            <a:prstGeom prst="rect">
              <a:avLst/>
            </a:prstGeom>
          </p:spPr>
        </p:pic>
        <p:pic>
          <p:nvPicPr>
            <p:cNvPr id="20" name="Picture 28" descr="A picture containing knife&#10;&#10;Description automatically generated">
              <a:extLst>
                <a:ext uri="{FF2B5EF4-FFF2-40B4-BE49-F238E27FC236}">
                  <a16:creationId xmlns:a16="http://schemas.microsoft.com/office/drawing/2014/main" id="{8DDE22E8-AFBA-4BB5-8848-ADFDB3C334E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9339" y="6132425"/>
              <a:ext cx="4001843" cy="440203"/>
            </a:xfrm>
            <a:prstGeom prst="rect">
              <a:avLst/>
            </a:prstGeom>
          </p:spPr>
        </p:pic>
        <p:pic>
          <p:nvPicPr>
            <p:cNvPr id="21" name="Picture 32" descr="A picture containing drawing, food, plate&#10;&#10;Description automatically generated">
              <a:extLst>
                <a:ext uri="{FF2B5EF4-FFF2-40B4-BE49-F238E27FC236}">
                  <a16:creationId xmlns:a16="http://schemas.microsoft.com/office/drawing/2014/main" id="{38B96406-C6CC-4EC0-9E4D-256B3CFA41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228" y="5909925"/>
              <a:ext cx="1167274" cy="771043"/>
            </a:xfrm>
            <a:prstGeom prst="rect">
              <a:avLst/>
            </a:prstGeom>
          </p:spPr>
        </p:pic>
        <p:sp>
          <p:nvSpPr>
            <p:cNvPr id="29" name="TextBox 2">
              <a:extLst>
                <a:ext uri="{FF2B5EF4-FFF2-40B4-BE49-F238E27FC236}">
                  <a16:creationId xmlns:a16="http://schemas.microsoft.com/office/drawing/2014/main" id="{63C11E4B-911B-45B7-8A11-71DEBEFB114F}"/>
                </a:ext>
              </a:extLst>
            </p:cNvPr>
            <p:cNvSpPr txBox="1"/>
            <p:nvPr userDrawn="1"/>
          </p:nvSpPr>
          <p:spPr>
            <a:xfrm>
              <a:off x="2909044" y="5747086"/>
              <a:ext cx="599786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 This initiative is implemented on behalf of the European and African Union Commissions by: </a:t>
              </a:r>
            </a:p>
            <a:p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34830198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5380772-7198-4158-A35D-5E640212AFB0}"/>
              </a:ext>
            </a:extLst>
          </p:cNvPr>
          <p:cNvSpPr/>
          <p:nvPr userDrawn="1"/>
        </p:nvSpPr>
        <p:spPr>
          <a:xfrm>
            <a:off x="766490" y="1437978"/>
            <a:ext cx="10726012" cy="4052830"/>
          </a:xfrm>
          <a:prstGeom prst="roundRect">
            <a:avLst/>
          </a:prstGeom>
          <a:noFill/>
          <a:ln>
            <a:solidFill>
              <a:srgbClr val="952038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7" name="Picture 46" descr="A picture containing drawing&#10;&#10;Description automatically generated">
            <a:extLst>
              <a:ext uri="{FF2B5EF4-FFF2-40B4-BE49-F238E27FC236}">
                <a16:creationId xmlns:a16="http://schemas.microsoft.com/office/drawing/2014/main" id="{CEFA3EBA-2CBB-4105-A3D9-075C1DDBEF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386"/>
            <a:ext cx="3295650" cy="170497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358DB0C-8CE5-4E43-A271-ED3572FB36CF}"/>
              </a:ext>
            </a:extLst>
          </p:cNvPr>
          <p:cNvSpPr txBox="1">
            <a:spLocks/>
          </p:cNvSpPr>
          <p:nvPr userDrawn="1"/>
        </p:nvSpPr>
        <p:spPr>
          <a:xfrm>
            <a:off x="1350818" y="1147832"/>
            <a:ext cx="9490364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EDA600"/>
                </a:solidFill>
                <a:latin typeface="Romeal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952038"/>
                </a:solidFill>
              </a:rPr>
              <a:t>THANK YOU! </a:t>
            </a:r>
            <a:endParaRPr lang="es-ES" dirty="0">
              <a:solidFill>
                <a:srgbClr val="952038"/>
              </a:solidFill>
            </a:endParaRPr>
          </a:p>
        </p:txBody>
      </p:sp>
      <p:pic>
        <p:nvPicPr>
          <p:cNvPr id="25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5F0CFF7F-7CF5-4372-AE90-3DABA0592F9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060" y="100781"/>
            <a:ext cx="6485879" cy="1391188"/>
          </a:xfrm>
          <a:prstGeom prst="rect">
            <a:avLst/>
          </a:prstGeom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368F3E3-65A0-40BC-BA05-E95D5675EE7E}"/>
              </a:ext>
            </a:extLst>
          </p:cNvPr>
          <p:cNvCxnSpPr/>
          <p:nvPr userDrawn="1"/>
        </p:nvCxnSpPr>
        <p:spPr>
          <a:xfrm>
            <a:off x="766490" y="4443947"/>
            <a:ext cx="0" cy="527446"/>
          </a:xfrm>
          <a:prstGeom prst="straightConnector1">
            <a:avLst/>
          </a:prstGeom>
          <a:ln>
            <a:solidFill>
              <a:srgbClr val="952038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0346FE1-F7CE-48A2-98DB-1F919F97AE6F}"/>
              </a:ext>
            </a:extLst>
          </p:cNvPr>
          <p:cNvCxnSpPr/>
          <p:nvPr userDrawn="1"/>
        </p:nvCxnSpPr>
        <p:spPr>
          <a:xfrm flipH="1">
            <a:off x="2853060" y="5490808"/>
            <a:ext cx="442590" cy="0"/>
          </a:xfrm>
          <a:prstGeom prst="straightConnector1">
            <a:avLst/>
          </a:prstGeom>
          <a:ln>
            <a:solidFill>
              <a:srgbClr val="952038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18" name="Gruppieren 17"/>
          <p:cNvGrpSpPr/>
          <p:nvPr userDrawn="1"/>
        </p:nvGrpSpPr>
        <p:grpSpPr>
          <a:xfrm>
            <a:off x="2794537" y="5747086"/>
            <a:ext cx="8697965" cy="976519"/>
            <a:chOff x="2794537" y="5747086"/>
            <a:chExt cx="8697965" cy="976519"/>
          </a:xfrm>
        </p:grpSpPr>
        <p:pic>
          <p:nvPicPr>
            <p:cNvPr id="19" name="Picture 9" descr="A close up of a sign&#10;&#10;Description automatically generated">
              <a:extLst>
                <a:ext uri="{FF2B5EF4-FFF2-40B4-BE49-F238E27FC236}">
                  <a16:creationId xmlns:a16="http://schemas.microsoft.com/office/drawing/2014/main" id="{45B15F02-6E95-4A3A-BC1C-585A0BA350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537" y="5978698"/>
              <a:ext cx="3295650" cy="744907"/>
            </a:xfrm>
            <a:prstGeom prst="rect">
              <a:avLst/>
            </a:prstGeom>
          </p:spPr>
        </p:pic>
        <p:pic>
          <p:nvPicPr>
            <p:cNvPr id="20" name="Picture 28" descr="A picture containing knife&#10;&#10;Description automatically generated">
              <a:extLst>
                <a:ext uri="{FF2B5EF4-FFF2-40B4-BE49-F238E27FC236}">
                  <a16:creationId xmlns:a16="http://schemas.microsoft.com/office/drawing/2014/main" id="{8DDE22E8-AFBA-4BB5-8848-ADFDB3C334E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9339" y="6132425"/>
              <a:ext cx="4001843" cy="440203"/>
            </a:xfrm>
            <a:prstGeom prst="rect">
              <a:avLst/>
            </a:prstGeom>
          </p:spPr>
        </p:pic>
        <p:pic>
          <p:nvPicPr>
            <p:cNvPr id="21" name="Picture 32" descr="A picture containing drawing, food, plate&#10;&#10;Description automatically generated">
              <a:extLst>
                <a:ext uri="{FF2B5EF4-FFF2-40B4-BE49-F238E27FC236}">
                  <a16:creationId xmlns:a16="http://schemas.microsoft.com/office/drawing/2014/main" id="{38B96406-C6CC-4EC0-9E4D-256B3CFA41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228" y="5909925"/>
              <a:ext cx="1167274" cy="771043"/>
            </a:xfrm>
            <a:prstGeom prst="rect">
              <a:avLst/>
            </a:prstGeom>
          </p:spPr>
        </p:pic>
        <p:sp>
          <p:nvSpPr>
            <p:cNvPr id="29" name="TextBox 2">
              <a:extLst>
                <a:ext uri="{FF2B5EF4-FFF2-40B4-BE49-F238E27FC236}">
                  <a16:creationId xmlns:a16="http://schemas.microsoft.com/office/drawing/2014/main" id="{63C11E4B-911B-45B7-8A11-71DEBEFB114F}"/>
                </a:ext>
              </a:extLst>
            </p:cNvPr>
            <p:cNvSpPr txBox="1"/>
            <p:nvPr userDrawn="1"/>
          </p:nvSpPr>
          <p:spPr>
            <a:xfrm>
              <a:off x="2909044" y="5747086"/>
              <a:ext cx="599786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 This initiative is implemented on behalf of the European and African Union Commissions by: </a:t>
              </a:r>
            </a:p>
            <a:p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794691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5380772-7198-4158-A35D-5E640212AFB0}"/>
              </a:ext>
            </a:extLst>
          </p:cNvPr>
          <p:cNvSpPr/>
          <p:nvPr userDrawn="1"/>
        </p:nvSpPr>
        <p:spPr>
          <a:xfrm>
            <a:off x="766490" y="1437978"/>
            <a:ext cx="10726012" cy="4052830"/>
          </a:xfrm>
          <a:prstGeom prst="roundRect">
            <a:avLst/>
          </a:prstGeom>
          <a:noFill/>
          <a:ln>
            <a:solidFill>
              <a:srgbClr val="907D7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7" name="Picture 46" descr="A picture containing drawing&#10;&#10;Description automatically generated">
            <a:extLst>
              <a:ext uri="{FF2B5EF4-FFF2-40B4-BE49-F238E27FC236}">
                <a16:creationId xmlns:a16="http://schemas.microsoft.com/office/drawing/2014/main" id="{CEFA3EBA-2CBB-4105-A3D9-075C1DDBEF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386"/>
            <a:ext cx="3295650" cy="170497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358DB0C-8CE5-4E43-A271-ED3572FB36CF}"/>
              </a:ext>
            </a:extLst>
          </p:cNvPr>
          <p:cNvSpPr txBox="1">
            <a:spLocks/>
          </p:cNvSpPr>
          <p:nvPr userDrawn="1"/>
        </p:nvSpPr>
        <p:spPr>
          <a:xfrm>
            <a:off x="1350818" y="1147832"/>
            <a:ext cx="9490364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EDA600"/>
                </a:solidFill>
                <a:latin typeface="Romeal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907D71"/>
                </a:solidFill>
              </a:rPr>
              <a:t>THANK YOU! </a:t>
            </a:r>
            <a:endParaRPr lang="es-ES" dirty="0">
              <a:solidFill>
                <a:srgbClr val="907D71"/>
              </a:solidFill>
            </a:endParaRPr>
          </a:p>
        </p:txBody>
      </p:sp>
      <p:pic>
        <p:nvPicPr>
          <p:cNvPr id="25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5F0CFF7F-7CF5-4372-AE90-3DABA0592F9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060" y="100781"/>
            <a:ext cx="6485879" cy="1391188"/>
          </a:xfrm>
          <a:prstGeom prst="rect">
            <a:avLst/>
          </a:prstGeom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368F3E3-65A0-40BC-BA05-E95D5675EE7E}"/>
              </a:ext>
            </a:extLst>
          </p:cNvPr>
          <p:cNvCxnSpPr/>
          <p:nvPr userDrawn="1"/>
        </p:nvCxnSpPr>
        <p:spPr>
          <a:xfrm>
            <a:off x="766490" y="4443947"/>
            <a:ext cx="0" cy="527446"/>
          </a:xfrm>
          <a:prstGeom prst="straightConnector1">
            <a:avLst/>
          </a:prstGeom>
          <a:ln>
            <a:solidFill>
              <a:srgbClr val="907D71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0346FE1-F7CE-48A2-98DB-1F919F97AE6F}"/>
              </a:ext>
            </a:extLst>
          </p:cNvPr>
          <p:cNvCxnSpPr/>
          <p:nvPr userDrawn="1"/>
        </p:nvCxnSpPr>
        <p:spPr>
          <a:xfrm flipH="1">
            <a:off x="2853060" y="5490808"/>
            <a:ext cx="442590" cy="0"/>
          </a:xfrm>
          <a:prstGeom prst="straightConnector1">
            <a:avLst/>
          </a:prstGeom>
          <a:ln>
            <a:solidFill>
              <a:srgbClr val="907D71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18" name="Gruppieren 17"/>
          <p:cNvGrpSpPr/>
          <p:nvPr userDrawn="1"/>
        </p:nvGrpSpPr>
        <p:grpSpPr>
          <a:xfrm>
            <a:off x="2794537" y="5747086"/>
            <a:ext cx="8697965" cy="976519"/>
            <a:chOff x="2794537" y="5747086"/>
            <a:chExt cx="8697965" cy="976519"/>
          </a:xfrm>
        </p:grpSpPr>
        <p:pic>
          <p:nvPicPr>
            <p:cNvPr id="19" name="Picture 9" descr="A close up of a sign&#10;&#10;Description automatically generated">
              <a:extLst>
                <a:ext uri="{FF2B5EF4-FFF2-40B4-BE49-F238E27FC236}">
                  <a16:creationId xmlns:a16="http://schemas.microsoft.com/office/drawing/2014/main" id="{45B15F02-6E95-4A3A-BC1C-585A0BA350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537" y="5978698"/>
              <a:ext cx="3295650" cy="744907"/>
            </a:xfrm>
            <a:prstGeom prst="rect">
              <a:avLst/>
            </a:prstGeom>
          </p:spPr>
        </p:pic>
        <p:pic>
          <p:nvPicPr>
            <p:cNvPr id="20" name="Picture 28" descr="A picture containing knife&#10;&#10;Description automatically generated">
              <a:extLst>
                <a:ext uri="{FF2B5EF4-FFF2-40B4-BE49-F238E27FC236}">
                  <a16:creationId xmlns:a16="http://schemas.microsoft.com/office/drawing/2014/main" id="{8DDE22E8-AFBA-4BB5-8848-ADFDB3C334E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9339" y="6132425"/>
              <a:ext cx="4001843" cy="440203"/>
            </a:xfrm>
            <a:prstGeom prst="rect">
              <a:avLst/>
            </a:prstGeom>
          </p:spPr>
        </p:pic>
        <p:pic>
          <p:nvPicPr>
            <p:cNvPr id="21" name="Picture 32" descr="A picture containing drawing, food, plate&#10;&#10;Description automatically generated">
              <a:extLst>
                <a:ext uri="{FF2B5EF4-FFF2-40B4-BE49-F238E27FC236}">
                  <a16:creationId xmlns:a16="http://schemas.microsoft.com/office/drawing/2014/main" id="{38B96406-C6CC-4EC0-9E4D-256B3CFA41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228" y="5909925"/>
              <a:ext cx="1167274" cy="771043"/>
            </a:xfrm>
            <a:prstGeom prst="rect">
              <a:avLst/>
            </a:prstGeom>
          </p:spPr>
        </p:pic>
        <p:sp>
          <p:nvSpPr>
            <p:cNvPr id="29" name="TextBox 2">
              <a:extLst>
                <a:ext uri="{FF2B5EF4-FFF2-40B4-BE49-F238E27FC236}">
                  <a16:creationId xmlns:a16="http://schemas.microsoft.com/office/drawing/2014/main" id="{63C11E4B-911B-45B7-8A11-71DEBEFB114F}"/>
                </a:ext>
              </a:extLst>
            </p:cNvPr>
            <p:cNvSpPr txBox="1"/>
            <p:nvPr userDrawn="1"/>
          </p:nvSpPr>
          <p:spPr>
            <a:xfrm>
              <a:off x="2909044" y="5747086"/>
              <a:ext cx="599786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 This initiative is implemented on behalf of the European and African Union Commissions by: </a:t>
              </a:r>
            </a:p>
            <a:p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68800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CC4C6-74A2-4650-A8C1-6322713F3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083" y="155314"/>
            <a:ext cx="9475833" cy="1325563"/>
          </a:xfrm>
        </p:spPr>
        <p:txBody>
          <a:bodyPr/>
          <a:lstStyle>
            <a:lvl1pPr algn="ctr">
              <a:defRPr b="1">
                <a:solidFill>
                  <a:srgbClr val="FFC000"/>
                </a:solidFill>
                <a:latin typeface="Romeal"/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ED546-E288-4048-9B2D-233853F14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BA285-DA7A-45F5-977C-666FCC50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Annika Boentert &amp; Petra Pistor, FH Münster - Project Stakeholders</a:t>
            </a: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4CA6-2439-4BD4-AE3A-9501D5FF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‹Nr.›</a:t>
            </a:fld>
            <a:endParaRPr lang="es-E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5567240-A091-4694-8AA2-1D03872DC914}"/>
              </a:ext>
            </a:extLst>
          </p:cNvPr>
          <p:cNvCxnSpPr/>
          <p:nvPr userDrawn="1"/>
        </p:nvCxnSpPr>
        <p:spPr>
          <a:xfrm flipH="1">
            <a:off x="2507890" y="6356350"/>
            <a:ext cx="44259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21" name="Gruppieren 20"/>
          <p:cNvGrpSpPr/>
          <p:nvPr userDrawn="1"/>
        </p:nvGrpSpPr>
        <p:grpSpPr>
          <a:xfrm>
            <a:off x="-161919" y="388561"/>
            <a:ext cx="11916114" cy="6510649"/>
            <a:chOff x="-161919" y="388561"/>
            <a:chExt cx="11916114" cy="6510649"/>
          </a:xfrm>
        </p:grpSpPr>
        <p:sp>
          <p:nvSpPr>
            <p:cNvPr id="22" name="Rectangle: Rounded Corners 9">
              <a:extLst>
                <a:ext uri="{FF2B5EF4-FFF2-40B4-BE49-F238E27FC236}">
                  <a16:creationId xmlns:a16="http://schemas.microsoft.com/office/drawing/2014/main" id="{99AABF94-81DF-4C32-8443-8D9051297CCB}"/>
                </a:ext>
              </a:extLst>
            </p:cNvPr>
            <p:cNvSpPr/>
            <p:nvPr userDrawn="1"/>
          </p:nvSpPr>
          <p:spPr>
            <a:xfrm>
              <a:off x="400730" y="388561"/>
              <a:ext cx="11353465" cy="5967789"/>
            </a:xfrm>
            <a:prstGeom prst="round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3" name="Picture 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EC2EE874-11D8-45F6-98BB-B43DD26BB9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61919" y="5513859"/>
              <a:ext cx="2677829" cy="1385351"/>
            </a:xfrm>
            <a:prstGeom prst="rect">
              <a:avLst/>
            </a:prstGeom>
          </p:spPr>
        </p:pic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FF4863-9B40-4A7B-A464-F4A60C937823}"/>
              </a:ext>
            </a:extLst>
          </p:cNvPr>
          <p:cNvCxnSpPr/>
          <p:nvPr userDrawn="1"/>
        </p:nvCxnSpPr>
        <p:spPr>
          <a:xfrm>
            <a:off x="400730" y="5002455"/>
            <a:ext cx="0" cy="5274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9CF9450A-B8DC-4C16-BC79-B10E3FF80BDC}"/>
              </a:ext>
            </a:extLst>
          </p:cNvPr>
          <p:cNvSpPr txBox="1">
            <a:spLocks/>
          </p:cNvSpPr>
          <p:nvPr userDrawn="1"/>
        </p:nvSpPr>
        <p:spPr>
          <a:xfrm>
            <a:off x="1358082" y="1157704"/>
            <a:ext cx="9475834" cy="59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Romeal"/>
              </a:rPr>
              <a:t>HAQAA2 Continental Training </a:t>
            </a:r>
            <a:r>
              <a:rPr lang="es-ES" sz="2000" dirty="0" err="1">
                <a:solidFill>
                  <a:schemeClr val="bg1">
                    <a:lumMod val="50000"/>
                  </a:schemeClr>
                </a:solidFill>
                <a:latin typeface="Romeal"/>
              </a:rPr>
              <a:t>Course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Romeal"/>
              </a:rPr>
              <a:t> </a:t>
            </a:r>
            <a:r>
              <a:rPr lang="es-ES" sz="2000" dirty="0" err="1">
                <a:solidFill>
                  <a:schemeClr val="bg1">
                    <a:lumMod val="50000"/>
                  </a:schemeClr>
                </a:solidFill>
                <a:latin typeface="Romeal"/>
              </a:rPr>
              <a:t>for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Romeal"/>
              </a:rPr>
              <a:t> QA </a:t>
            </a:r>
            <a:r>
              <a:rPr lang="es-ES" sz="2000" dirty="0" err="1">
                <a:solidFill>
                  <a:schemeClr val="bg1">
                    <a:lumMod val="50000"/>
                  </a:schemeClr>
                </a:solidFill>
                <a:latin typeface="Romeal"/>
              </a:rPr>
              <a:t>Professionals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Romeal"/>
              </a:rPr>
              <a:t> in </a:t>
            </a:r>
            <a:r>
              <a:rPr lang="es-ES" sz="2000" dirty="0" err="1">
                <a:solidFill>
                  <a:schemeClr val="bg1">
                    <a:lumMod val="50000"/>
                  </a:schemeClr>
                </a:solidFill>
                <a:latin typeface="Romeal"/>
              </a:rPr>
              <a:t>Higher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Romeal"/>
              </a:rPr>
              <a:t> </a:t>
            </a:r>
            <a:r>
              <a:rPr lang="es-ES" sz="2000" dirty="0" err="1">
                <a:solidFill>
                  <a:schemeClr val="bg1">
                    <a:lumMod val="50000"/>
                  </a:schemeClr>
                </a:solidFill>
                <a:latin typeface="Romeal"/>
              </a:rPr>
              <a:t>Education</a:t>
            </a:r>
            <a:endParaRPr lang="es-ES" sz="2000" dirty="0">
              <a:solidFill>
                <a:schemeClr val="bg1">
                  <a:lumMod val="50000"/>
                </a:schemeClr>
              </a:solidFill>
              <a:latin typeface="Romeal"/>
            </a:endParaRPr>
          </a:p>
        </p:txBody>
      </p:sp>
      <p:sp>
        <p:nvSpPr>
          <p:cNvPr id="3" name="Textfeld 2"/>
          <p:cNvSpPr txBox="1"/>
          <p:nvPr userDrawn="1"/>
        </p:nvSpPr>
        <p:spPr>
          <a:xfrm>
            <a:off x="677288" y="1752307"/>
            <a:ext cx="108003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err="1">
                <a:latin typeface="Romeal"/>
              </a:rPr>
              <a:t>sjflkSfjlksjf</a:t>
            </a:r>
            <a:endParaRPr lang="de-DE" sz="1600" dirty="0">
              <a:latin typeface="Rome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err="1">
                <a:latin typeface="Romeal"/>
              </a:rPr>
              <a:t>LASfjalksfjalksfj</a:t>
            </a:r>
            <a:endParaRPr lang="de-DE" sz="1600" dirty="0">
              <a:latin typeface="Rome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err="1">
                <a:latin typeface="Romeal"/>
              </a:rPr>
              <a:t>asfjalskfjkl</a:t>
            </a:r>
            <a:endParaRPr lang="en-GB" sz="1600" dirty="0">
              <a:latin typeface="Romeal"/>
            </a:endParaRPr>
          </a:p>
        </p:txBody>
      </p:sp>
    </p:spTree>
    <p:extLst>
      <p:ext uri="{BB962C8B-B14F-4D97-AF65-F5344CB8AC3E}">
        <p14:creationId xmlns:p14="http://schemas.microsoft.com/office/powerpoint/2010/main" val="2680868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5380772-7198-4158-A35D-5E640212AFB0}"/>
              </a:ext>
            </a:extLst>
          </p:cNvPr>
          <p:cNvSpPr/>
          <p:nvPr userDrawn="1"/>
        </p:nvSpPr>
        <p:spPr>
          <a:xfrm>
            <a:off x="766490" y="1437978"/>
            <a:ext cx="10726012" cy="4052830"/>
          </a:xfrm>
          <a:prstGeom prst="roundRect">
            <a:avLst/>
          </a:prstGeom>
          <a:noFill/>
          <a:ln>
            <a:solidFill>
              <a:srgbClr val="059057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7" name="Picture 46" descr="A picture containing drawing&#10;&#10;Description automatically generated">
            <a:extLst>
              <a:ext uri="{FF2B5EF4-FFF2-40B4-BE49-F238E27FC236}">
                <a16:creationId xmlns:a16="http://schemas.microsoft.com/office/drawing/2014/main" id="{CEFA3EBA-2CBB-4105-A3D9-075C1DDBEF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386"/>
            <a:ext cx="3295650" cy="170497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358DB0C-8CE5-4E43-A271-ED3572FB36CF}"/>
              </a:ext>
            </a:extLst>
          </p:cNvPr>
          <p:cNvSpPr txBox="1">
            <a:spLocks/>
          </p:cNvSpPr>
          <p:nvPr userDrawn="1"/>
        </p:nvSpPr>
        <p:spPr>
          <a:xfrm>
            <a:off x="1350818" y="1147832"/>
            <a:ext cx="9490364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EDA600"/>
                </a:solidFill>
                <a:latin typeface="Romeal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059057"/>
                </a:solidFill>
              </a:rPr>
              <a:t>THANK YOU! </a:t>
            </a:r>
            <a:endParaRPr lang="es-ES">
              <a:solidFill>
                <a:srgbClr val="059057"/>
              </a:solidFill>
            </a:endParaRPr>
          </a:p>
        </p:txBody>
      </p:sp>
      <p:pic>
        <p:nvPicPr>
          <p:cNvPr id="25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5F0CFF7F-7CF5-4372-AE90-3DABA0592F9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060" y="100781"/>
            <a:ext cx="6485879" cy="1391188"/>
          </a:xfrm>
          <a:prstGeom prst="rect">
            <a:avLst/>
          </a:prstGeom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368F3E3-65A0-40BC-BA05-E95D5675EE7E}"/>
              </a:ext>
            </a:extLst>
          </p:cNvPr>
          <p:cNvCxnSpPr/>
          <p:nvPr userDrawn="1"/>
        </p:nvCxnSpPr>
        <p:spPr>
          <a:xfrm>
            <a:off x="766490" y="4443947"/>
            <a:ext cx="0" cy="527446"/>
          </a:xfrm>
          <a:prstGeom prst="straightConnector1">
            <a:avLst/>
          </a:prstGeom>
          <a:ln>
            <a:solidFill>
              <a:srgbClr val="059057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0346FE1-F7CE-48A2-98DB-1F919F97AE6F}"/>
              </a:ext>
            </a:extLst>
          </p:cNvPr>
          <p:cNvCxnSpPr/>
          <p:nvPr userDrawn="1"/>
        </p:nvCxnSpPr>
        <p:spPr>
          <a:xfrm flipH="1">
            <a:off x="2853060" y="5490808"/>
            <a:ext cx="442590" cy="0"/>
          </a:xfrm>
          <a:prstGeom prst="straightConnector1">
            <a:avLst/>
          </a:prstGeom>
          <a:ln>
            <a:solidFill>
              <a:srgbClr val="059057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18" name="Gruppieren 17"/>
          <p:cNvGrpSpPr/>
          <p:nvPr userDrawn="1"/>
        </p:nvGrpSpPr>
        <p:grpSpPr>
          <a:xfrm>
            <a:off x="2794537" y="5747086"/>
            <a:ext cx="8697965" cy="976519"/>
            <a:chOff x="2794537" y="5747086"/>
            <a:chExt cx="8697965" cy="976519"/>
          </a:xfrm>
        </p:grpSpPr>
        <p:pic>
          <p:nvPicPr>
            <p:cNvPr id="19" name="Picture 9" descr="A close up of a sign&#10;&#10;Description automatically generated">
              <a:extLst>
                <a:ext uri="{FF2B5EF4-FFF2-40B4-BE49-F238E27FC236}">
                  <a16:creationId xmlns:a16="http://schemas.microsoft.com/office/drawing/2014/main" id="{45B15F02-6E95-4A3A-BC1C-585A0BA350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537" y="5978698"/>
              <a:ext cx="3295650" cy="744907"/>
            </a:xfrm>
            <a:prstGeom prst="rect">
              <a:avLst/>
            </a:prstGeom>
          </p:spPr>
        </p:pic>
        <p:pic>
          <p:nvPicPr>
            <p:cNvPr id="20" name="Picture 28" descr="A picture containing knife&#10;&#10;Description automatically generated">
              <a:extLst>
                <a:ext uri="{FF2B5EF4-FFF2-40B4-BE49-F238E27FC236}">
                  <a16:creationId xmlns:a16="http://schemas.microsoft.com/office/drawing/2014/main" id="{8DDE22E8-AFBA-4BB5-8848-ADFDB3C334E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9339" y="6132425"/>
              <a:ext cx="4001843" cy="440203"/>
            </a:xfrm>
            <a:prstGeom prst="rect">
              <a:avLst/>
            </a:prstGeom>
          </p:spPr>
        </p:pic>
        <p:pic>
          <p:nvPicPr>
            <p:cNvPr id="21" name="Picture 32" descr="A picture containing drawing, food, plate&#10;&#10;Description automatically generated">
              <a:extLst>
                <a:ext uri="{FF2B5EF4-FFF2-40B4-BE49-F238E27FC236}">
                  <a16:creationId xmlns:a16="http://schemas.microsoft.com/office/drawing/2014/main" id="{38B96406-C6CC-4EC0-9E4D-256B3CFA41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228" y="5909925"/>
              <a:ext cx="1167274" cy="771043"/>
            </a:xfrm>
            <a:prstGeom prst="rect">
              <a:avLst/>
            </a:prstGeom>
          </p:spPr>
        </p:pic>
        <p:sp>
          <p:nvSpPr>
            <p:cNvPr id="29" name="TextBox 2">
              <a:extLst>
                <a:ext uri="{FF2B5EF4-FFF2-40B4-BE49-F238E27FC236}">
                  <a16:creationId xmlns:a16="http://schemas.microsoft.com/office/drawing/2014/main" id="{63C11E4B-911B-45B7-8A11-71DEBEFB114F}"/>
                </a:ext>
              </a:extLst>
            </p:cNvPr>
            <p:cNvSpPr txBox="1"/>
            <p:nvPr userDrawn="1"/>
          </p:nvSpPr>
          <p:spPr>
            <a:xfrm>
              <a:off x="2909044" y="5747086"/>
              <a:ext cx="599786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 This initiative is implemented on behalf of the European and African Union Commissions by: </a:t>
              </a:r>
            </a:p>
            <a:p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5560648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5380772-7198-4158-A35D-5E640212AFB0}"/>
              </a:ext>
            </a:extLst>
          </p:cNvPr>
          <p:cNvSpPr/>
          <p:nvPr userDrawn="1"/>
        </p:nvSpPr>
        <p:spPr>
          <a:xfrm>
            <a:off x="766490" y="1437978"/>
            <a:ext cx="10726012" cy="4052830"/>
          </a:xfrm>
          <a:prstGeom prst="roundRect">
            <a:avLst/>
          </a:prstGeom>
          <a:noFill/>
          <a:ln>
            <a:solidFill>
              <a:srgbClr val="01A6E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7" name="Picture 46" descr="A picture containing drawing&#10;&#10;Description automatically generated">
            <a:extLst>
              <a:ext uri="{FF2B5EF4-FFF2-40B4-BE49-F238E27FC236}">
                <a16:creationId xmlns:a16="http://schemas.microsoft.com/office/drawing/2014/main" id="{CEFA3EBA-2CBB-4105-A3D9-075C1DDBEF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386"/>
            <a:ext cx="3295650" cy="170497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358DB0C-8CE5-4E43-A271-ED3572FB36CF}"/>
              </a:ext>
            </a:extLst>
          </p:cNvPr>
          <p:cNvSpPr txBox="1">
            <a:spLocks/>
          </p:cNvSpPr>
          <p:nvPr userDrawn="1"/>
        </p:nvSpPr>
        <p:spPr>
          <a:xfrm>
            <a:off x="1350818" y="1147832"/>
            <a:ext cx="9490364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EDA600"/>
                </a:solidFill>
                <a:latin typeface="Romeal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01A6E2"/>
                </a:solidFill>
              </a:rPr>
              <a:t>THANK YOU! </a:t>
            </a:r>
            <a:endParaRPr lang="es-ES">
              <a:solidFill>
                <a:srgbClr val="01A6E2"/>
              </a:solidFill>
            </a:endParaRPr>
          </a:p>
        </p:txBody>
      </p:sp>
      <p:pic>
        <p:nvPicPr>
          <p:cNvPr id="25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5F0CFF7F-7CF5-4372-AE90-3DABA0592F9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060" y="100781"/>
            <a:ext cx="6485879" cy="1391188"/>
          </a:xfrm>
          <a:prstGeom prst="rect">
            <a:avLst/>
          </a:prstGeom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368F3E3-65A0-40BC-BA05-E95D5675EE7E}"/>
              </a:ext>
            </a:extLst>
          </p:cNvPr>
          <p:cNvCxnSpPr/>
          <p:nvPr userDrawn="1"/>
        </p:nvCxnSpPr>
        <p:spPr>
          <a:xfrm>
            <a:off x="766490" y="4443947"/>
            <a:ext cx="0" cy="527446"/>
          </a:xfrm>
          <a:prstGeom prst="straightConnector1">
            <a:avLst/>
          </a:prstGeom>
          <a:ln>
            <a:solidFill>
              <a:srgbClr val="01A6E2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0346FE1-F7CE-48A2-98DB-1F919F97AE6F}"/>
              </a:ext>
            </a:extLst>
          </p:cNvPr>
          <p:cNvCxnSpPr/>
          <p:nvPr userDrawn="1"/>
        </p:nvCxnSpPr>
        <p:spPr>
          <a:xfrm flipH="1">
            <a:off x="2853060" y="5490808"/>
            <a:ext cx="442590" cy="0"/>
          </a:xfrm>
          <a:prstGeom prst="straightConnector1">
            <a:avLst/>
          </a:prstGeom>
          <a:ln>
            <a:solidFill>
              <a:srgbClr val="01A6E2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18" name="Gruppieren 17"/>
          <p:cNvGrpSpPr/>
          <p:nvPr userDrawn="1"/>
        </p:nvGrpSpPr>
        <p:grpSpPr>
          <a:xfrm>
            <a:off x="2794537" y="5747086"/>
            <a:ext cx="8697965" cy="976519"/>
            <a:chOff x="2794537" y="5747086"/>
            <a:chExt cx="8697965" cy="976519"/>
          </a:xfrm>
        </p:grpSpPr>
        <p:pic>
          <p:nvPicPr>
            <p:cNvPr id="19" name="Picture 9" descr="A close up of a sign&#10;&#10;Description automatically generated">
              <a:extLst>
                <a:ext uri="{FF2B5EF4-FFF2-40B4-BE49-F238E27FC236}">
                  <a16:creationId xmlns:a16="http://schemas.microsoft.com/office/drawing/2014/main" id="{45B15F02-6E95-4A3A-BC1C-585A0BA350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537" y="5978698"/>
              <a:ext cx="3295650" cy="744907"/>
            </a:xfrm>
            <a:prstGeom prst="rect">
              <a:avLst/>
            </a:prstGeom>
          </p:spPr>
        </p:pic>
        <p:pic>
          <p:nvPicPr>
            <p:cNvPr id="20" name="Picture 28" descr="A picture containing knife&#10;&#10;Description automatically generated">
              <a:extLst>
                <a:ext uri="{FF2B5EF4-FFF2-40B4-BE49-F238E27FC236}">
                  <a16:creationId xmlns:a16="http://schemas.microsoft.com/office/drawing/2014/main" id="{8DDE22E8-AFBA-4BB5-8848-ADFDB3C334E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9339" y="6132425"/>
              <a:ext cx="4001843" cy="440203"/>
            </a:xfrm>
            <a:prstGeom prst="rect">
              <a:avLst/>
            </a:prstGeom>
          </p:spPr>
        </p:pic>
        <p:pic>
          <p:nvPicPr>
            <p:cNvPr id="21" name="Picture 32" descr="A picture containing drawing, food, plate&#10;&#10;Description automatically generated">
              <a:extLst>
                <a:ext uri="{FF2B5EF4-FFF2-40B4-BE49-F238E27FC236}">
                  <a16:creationId xmlns:a16="http://schemas.microsoft.com/office/drawing/2014/main" id="{38B96406-C6CC-4EC0-9E4D-256B3CFA41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228" y="5909925"/>
              <a:ext cx="1167274" cy="771043"/>
            </a:xfrm>
            <a:prstGeom prst="rect">
              <a:avLst/>
            </a:prstGeom>
          </p:spPr>
        </p:pic>
        <p:sp>
          <p:nvSpPr>
            <p:cNvPr id="29" name="TextBox 2">
              <a:extLst>
                <a:ext uri="{FF2B5EF4-FFF2-40B4-BE49-F238E27FC236}">
                  <a16:creationId xmlns:a16="http://schemas.microsoft.com/office/drawing/2014/main" id="{63C11E4B-911B-45B7-8A11-71DEBEFB114F}"/>
                </a:ext>
              </a:extLst>
            </p:cNvPr>
            <p:cNvSpPr txBox="1"/>
            <p:nvPr userDrawn="1"/>
          </p:nvSpPr>
          <p:spPr>
            <a:xfrm>
              <a:off x="2909044" y="5747086"/>
              <a:ext cx="599786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 This initiative is implemented on behalf of the European and African Union Commissions by: </a:t>
              </a:r>
            </a:p>
            <a:p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6287483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5380772-7198-4158-A35D-5E640212AFB0}"/>
              </a:ext>
            </a:extLst>
          </p:cNvPr>
          <p:cNvSpPr/>
          <p:nvPr userDrawn="1"/>
        </p:nvSpPr>
        <p:spPr>
          <a:xfrm>
            <a:off x="766490" y="1437978"/>
            <a:ext cx="10726012" cy="4052830"/>
          </a:xfrm>
          <a:prstGeom prst="roundRect">
            <a:avLst/>
          </a:prstGeom>
          <a:noFill/>
          <a:ln>
            <a:solidFill>
              <a:srgbClr val="0014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7" name="Picture 46" descr="A picture containing drawing&#10;&#10;Description automatically generated">
            <a:extLst>
              <a:ext uri="{FF2B5EF4-FFF2-40B4-BE49-F238E27FC236}">
                <a16:creationId xmlns:a16="http://schemas.microsoft.com/office/drawing/2014/main" id="{CEFA3EBA-2CBB-4105-A3D9-075C1DDBEF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386"/>
            <a:ext cx="3295650" cy="170497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358DB0C-8CE5-4E43-A271-ED3572FB36CF}"/>
              </a:ext>
            </a:extLst>
          </p:cNvPr>
          <p:cNvSpPr txBox="1">
            <a:spLocks/>
          </p:cNvSpPr>
          <p:nvPr userDrawn="1"/>
        </p:nvSpPr>
        <p:spPr>
          <a:xfrm>
            <a:off x="1350818" y="1147832"/>
            <a:ext cx="9490364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EDA600"/>
                </a:solidFill>
                <a:latin typeface="Romeal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0014A0"/>
                </a:solidFill>
              </a:rPr>
              <a:t>THANK YOU! </a:t>
            </a:r>
            <a:endParaRPr lang="es-ES">
              <a:solidFill>
                <a:srgbClr val="0014A0"/>
              </a:solidFill>
            </a:endParaRPr>
          </a:p>
        </p:txBody>
      </p:sp>
      <p:pic>
        <p:nvPicPr>
          <p:cNvPr id="25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5F0CFF7F-7CF5-4372-AE90-3DABA0592F9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060" y="100781"/>
            <a:ext cx="6485879" cy="1391188"/>
          </a:xfrm>
          <a:prstGeom prst="rect">
            <a:avLst/>
          </a:prstGeom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368F3E3-65A0-40BC-BA05-E95D5675EE7E}"/>
              </a:ext>
            </a:extLst>
          </p:cNvPr>
          <p:cNvCxnSpPr/>
          <p:nvPr userDrawn="1"/>
        </p:nvCxnSpPr>
        <p:spPr>
          <a:xfrm>
            <a:off x="766490" y="4443947"/>
            <a:ext cx="0" cy="527446"/>
          </a:xfrm>
          <a:prstGeom prst="straightConnector1">
            <a:avLst/>
          </a:prstGeom>
          <a:ln>
            <a:solidFill>
              <a:srgbClr val="0014A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0346FE1-F7CE-48A2-98DB-1F919F97AE6F}"/>
              </a:ext>
            </a:extLst>
          </p:cNvPr>
          <p:cNvCxnSpPr/>
          <p:nvPr userDrawn="1"/>
        </p:nvCxnSpPr>
        <p:spPr>
          <a:xfrm flipH="1">
            <a:off x="2853060" y="5490808"/>
            <a:ext cx="442590" cy="0"/>
          </a:xfrm>
          <a:prstGeom prst="straightConnector1">
            <a:avLst/>
          </a:prstGeom>
          <a:ln>
            <a:solidFill>
              <a:srgbClr val="0014A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18" name="Gruppieren 17"/>
          <p:cNvGrpSpPr/>
          <p:nvPr userDrawn="1"/>
        </p:nvGrpSpPr>
        <p:grpSpPr>
          <a:xfrm>
            <a:off x="2794537" y="5747086"/>
            <a:ext cx="8697965" cy="976519"/>
            <a:chOff x="2794537" y="5747086"/>
            <a:chExt cx="8697965" cy="976519"/>
          </a:xfrm>
        </p:grpSpPr>
        <p:pic>
          <p:nvPicPr>
            <p:cNvPr id="19" name="Picture 9" descr="A close up of a sign&#10;&#10;Description automatically generated">
              <a:extLst>
                <a:ext uri="{FF2B5EF4-FFF2-40B4-BE49-F238E27FC236}">
                  <a16:creationId xmlns:a16="http://schemas.microsoft.com/office/drawing/2014/main" id="{45B15F02-6E95-4A3A-BC1C-585A0BA350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537" y="5978698"/>
              <a:ext cx="3295650" cy="744907"/>
            </a:xfrm>
            <a:prstGeom prst="rect">
              <a:avLst/>
            </a:prstGeom>
          </p:spPr>
        </p:pic>
        <p:pic>
          <p:nvPicPr>
            <p:cNvPr id="20" name="Picture 28" descr="A picture containing knife&#10;&#10;Description automatically generated">
              <a:extLst>
                <a:ext uri="{FF2B5EF4-FFF2-40B4-BE49-F238E27FC236}">
                  <a16:creationId xmlns:a16="http://schemas.microsoft.com/office/drawing/2014/main" id="{8DDE22E8-AFBA-4BB5-8848-ADFDB3C334E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9339" y="6132425"/>
              <a:ext cx="4001843" cy="440203"/>
            </a:xfrm>
            <a:prstGeom prst="rect">
              <a:avLst/>
            </a:prstGeom>
          </p:spPr>
        </p:pic>
        <p:pic>
          <p:nvPicPr>
            <p:cNvPr id="21" name="Picture 32" descr="A picture containing drawing, food, plate&#10;&#10;Description automatically generated">
              <a:extLst>
                <a:ext uri="{FF2B5EF4-FFF2-40B4-BE49-F238E27FC236}">
                  <a16:creationId xmlns:a16="http://schemas.microsoft.com/office/drawing/2014/main" id="{38B96406-C6CC-4EC0-9E4D-256B3CFA41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228" y="5909925"/>
              <a:ext cx="1167274" cy="771043"/>
            </a:xfrm>
            <a:prstGeom prst="rect">
              <a:avLst/>
            </a:prstGeom>
          </p:spPr>
        </p:pic>
        <p:sp>
          <p:nvSpPr>
            <p:cNvPr id="29" name="TextBox 2">
              <a:extLst>
                <a:ext uri="{FF2B5EF4-FFF2-40B4-BE49-F238E27FC236}">
                  <a16:creationId xmlns:a16="http://schemas.microsoft.com/office/drawing/2014/main" id="{63C11E4B-911B-45B7-8A11-71DEBEFB114F}"/>
                </a:ext>
              </a:extLst>
            </p:cNvPr>
            <p:cNvSpPr txBox="1"/>
            <p:nvPr userDrawn="1"/>
          </p:nvSpPr>
          <p:spPr>
            <a:xfrm>
              <a:off x="2909044" y="5747086"/>
              <a:ext cx="599786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 This initiative is implemented on behalf of the European and African Union Commissions by: </a:t>
              </a:r>
            </a:p>
            <a:p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0446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5380772-7198-4158-A35D-5E640212AFB0}"/>
              </a:ext>
            </a:extLst>
          </p:cNvPr>
          <p:cNvSpPr/>
          <p:nvPr userDrawn="1"/>
        </p:nvSpPr>
        <p:spPr>
          <a:xfrm>
            <a:off x="766490" y="1466853"/>
            <a:ext cx="10142375" cy="4052830"/>
          </a:xfrm>
          <a:prstGeom prst="roundRect">
            <a:avLst/>
          </a:prstGeom>
          <a:noFill/>
          <a:ln>
            <a:solidFill>
              <a:srgbClr val="952038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7" name="Picture 46" descr="A picture containing drawing&#10;&#10;Description automatically generated">
            <a:extLst>
              <a:ext uri="{FF2B5EF4-FFF2-40B4-BE49-F238E27FC236}">
                <a16:creationId xmlns:a16="http://schemas.microsoft.com/office/drawing/2014/main" id="{CEFA3EBA-2CBB-4105-A3D9-075C1DDBEF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386"/>
            <a:ext cx="3295650" cy="1704975"/>
          </a:xfrm>
          <a:prstGeom prst="rect">
            <a:avLst/>
          </a:prstGeom>
        </p:spPr>
      </p:pic>
      <p:pic>
        <p:nvPicPr>
          <p:cNvPr id="9" name="Picture 8" descr="A picture containing shirt, drawing&#10;&#10;Description automatically generated">
            <a:extLst>
              <a:ext uri="{FF2B5EF4-FFF2-40B4-BE49-F238E27FC236}">
                <a16:creationId xmlns:a16="http://schemas.microsoft.com/office/drawing/2014/main" id="{0908DF66-0308-477F-951C-68CDD5805DB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627" y="5983702"/>
            <a:ext cx="1440825" cy="839851"/>
          </a:xfrm>
          <a:prstGeom prst="rect">
            <a:avLst/>
          </a:prstGeom>
        </p:spPr>
      </p:pic>
      <p:pic>
        <p:nvPicPr>
          <p:cNvPr id="25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5F0CFF7F-7CF5-4372-AE90-3DABA0592F9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060" y="100781"/>
            <a:ext cx="6485879" cy="1391188"/>
          </a:xfrm>
          <a:prstGeom prst="rect">
            <a:avLst/>
          </a:prstGeom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368F3E3-65A0-40BC-BA05-E95D5675EE7E}"/>
              </a:ext>
            </a:extLst>
          </p:cNvPr>
          <p:cNvCxnSpPr/>
          <p:nvPr userDrawn="1"/>
        </p:nvCxnSpPr>
        <p:spPr>
          <a:xfrm>
            <a:off x="766490" y="4443947"/>
            <a:ext cx="0" cy="527446"/>
          </a:xfrm>
          <a:prstGeom prst="straightConnector1">
            <a:avLst/>
          </a:prstGeom>
          <a:ln>
            <a:solidFill>
              <a:srgbClr val="952038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0346FE1-F7CE-48A2-98DB-1F919F97AE6F}"/>
              </a:ext>
            </a:extLst>
          </p:cNvPr>
          <p:cNvCxnSpPr/>
          <p:nvPr userDrawn="1"/>
        </p:nvCxnSpPr>
        <p:spPr>
          <a:xfrm flipH="1">
            <a:off x="2853060" y="5512713"/>
            <a:ext cx="442590" cy="0"/>
          </a:xfrm>
          <a:prstGeom prst="straightConnector1">
            <a:avLst/>
          </a:prstGeom>
          <a:ln>
            <a:solidFill>
              <a:srgbClr val="952038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2" name="Gruppieren 1"/>
          <p:cNvGrpSpPr/>
          <p:nvPr userDrawn="1"/>
        </p:nvGrpSpPr>
        <p:grpSpPr>
          <a:xfrm>
            <a:off x="2847089" y="5747086"/>
            <a:ext cx="8697965" cy="976519"/>
            <a:chOff x="2794537" y="5747086"/>
            <a:chExt cx="8697965" cy="976519"/>
          </a:xfrm>
        </p:grpSpPr>
        <p:pic>
          <p:nvPicPr>
            <p:cNvPr id="10" name="Picture 9" descr="A close up of a sign&#10;&#10;Description automatically generated">
              <a:extLst>
                <a:ext uri="{FF2B5EF4-FFF2-40B4-BE49-F238E27FC236}">
                  <a16:creationId xmlns:a16="http://schemas.microsoft.com/office/drawing/2014/main" id="{45B15F02-6E95-4A3A-BC1C-585A0BA350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537" y="5978698"/>
              <a:ext cx="3295650" cy="744907"/>
            </a:xfrm>
            <a:prstGeom prst="rect">
              <a:avLst/>
            </a:prstGeom>
          </p:spPr>
        </p:pic>
        <p:pic>
          <p:nvPicPr>
            <p:cNvPr id="29" name="Picture 28" descr="A picture containing knife&#10;&#10;Description automatically generated">
              <a:extLst>
                <a:ext uri="{FF2B5EF4-FFF2-40B4-BE49-F238E27FC236}">
                  <a16:creationId xmlns:a16="http://schemas.microsoft.com/office/drawing/2014/main" id="{8DDE22E8-AFBA-4BB5-8848-ADFDB3C334E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9339" y="6132425"/>
              <a:ext cx="4001843" cy="440203"/>
            </a:xfrm>
            <a:prstGeom prst="rect">
              <a:avLst/>
            </a:prstGeom>
          </p:spPr>
        </p:pic>
        <p:pic>
          <p:nvPicPr>
            <p:cNvPr id="33" name="Picture 32" descr="A picture containing drawing, food, plate&#10;&#10;Description automatically generated">
              <a:extLst>
                <a:ext uri="{FF2B5EF4-FFF2-40B4-BE49-F238E27FC236}">
                  <a16:creationId xmlns:a16="http://schemas.microsoft.com/office/drawing/2014/main" id="{38B96406-C6CC-4EC0-9E4D-256B3CFA41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228" y="5909925"/>
              <a:ext cx="1167274" cy="771043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3C11E4B-911B-45B7-8A11-71DEBEFB114F}"/>
                </a:ext>
              </a:extLst>
            </p:cNvPr>
            <p:cNvSpPr txBox="1"/>
            <p:nvPr userDrawn="1"/>
          </p:nvSpPr>
          <p:spPr>
            <a:xfrm>
              <a:off x="2909044" y="5747086"/>
              <a:ext cx="599786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 This initiative is implemented on behalf of the European and African Union Commissions by: </a:t>
              </a:r>
            </a:p>
            <a:p>
              <a:endParaRPr lang="es-ES"/>
            </a:p>
          </p:txBody>
        </p:sp>
      </p:grpSp>
      <p:sp>
        <p:nvSpPr>
          <p:cNvPr id="14" name="Textfeld 13"/>
          <p:cNvSpPr txBox="1"/>
          <p:nvPr userDrawn="1"/>
        </p:nvSpPr>
        <p:spPr>
          <a:xfrm>
            <a:off x="766490" y="2106320"/>
            <a:ext cx="10142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sz="5400" b="1" dirty="0">
                <a:solidFill>
                  <a:srgbClr val="952038"/>
                </a:solidFill>
              </a:rPr>
              <a:t>Internal</a:t>
            </a:r>
            <a:r>
              <a:rPr lang="de-DE" sz="5400" b="1" baseline="0" dirty="0">
                <a:solidFill>
                  <a:srgbClr val="952038"/>
                </a:solidFill>
              </a:rPr>
              <a:t> Quality Assurance in Higher Education </a:t>
            </a:r>
            <a:r>
              <a:rPr lang="de-DE" sz="5400" b="1" baseline="0" dirty="0" err="1">
                <a:solidFill>
                  <a:srgbClr val="952038"/>
                </a:solidFill>
              </a:rPr>
              <a:t>Institutions</a:t>
            </a:r>
            <a:endParaRPr lang="de-DE" sz="5400" b="1" dirty="0">
              <a:solidFill>
                <a:srgbClr val="952038"/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CF9450A-B8DC-4C16-BC79-B10E3FF80BDC}"/>
              </a:ext>
            </a:extLst>
          </p:cNvPr>
          <p:cNvSpPr txBox="1">
            <a:spLocks/>
          </p:cNvSpPr>
          <p:nvPr userDrawn="1"/>
        </p:nvSpPr>
        <p:spPr>
          <a:xfrm>
            <a:off x="3445040" y="3869061"/>
            <a:ext cx="5301917" cy="59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Romeal"/>
              </a:rPr>
              <a:t>IQA-4-Africa</a:t>
            </a:r>
          </a:p>
          <a:p>
            <a:pPr algn="ctr"/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Romeal"/>
              </a:rPr>
              <a:t>From Pan-African Policy</a:t>
            </a:r>
            <a:r>
              <a:rPr lang="es-ES" sz="2000" baseline="0" dirty="0">
                <a:solidFill>
                  <a:schemeClr val="bg1">
                    <a:lumMod val="50000"/>
                  </a:schemeClr>
                </a:solidFill>
                <a:latin typeface="Romeal"/>
              </a:rPr>
              <a:t> to Practice</a:t>
            </a:r>
            <a:endParaRPr lang="es-ES" sz="2000" dirty="0">
              <a:solidFill>
                <a:schemeClr val="bg1">
                  <a:lumMod val="50000"/>
                </a:schemeClr>
              </a:solidFill>
              <a:latin typeface="Romeal"/>
            </a:endParaRPr>
          </a:p>
        </p:txBody>
      </p:sp>
      <p:grpSp>
        <p:nvGrpSpPr>
          <p:cNvPr id="16" name="Gruppieren 15"/>
          <p:cNvGrpSpPr/>
          <p:nvPr userDrawn="1"/>
        </p:nvGrpSpPr>
        <p:grpSpPr>
          <a:xfrm>
            <a:off x="3846220" y="5116492"/>
            <a:ext cx="4510113" cy="309785"/>
            <a:chOff x="5537671" y="6450316"/>
            <a:chExt cx="4510113" cy="309785"/>
          </a:xfrm>
        </p:grpSpPr>
        <p:sp>
          <p:nvSpPr>
            <p:cNvPr id="17" name="TextBox 2">
              <a:extLst>
                <a:ext uri="{FF2B5EF4-FFF2-40B4-BE49-F238E27FC236}">
                  <a16:creationId xmlns:a16="http://schemas.microsoft.com/office/drawing/2014/main" id="{63C11E4B-911B-45B7-8A11-71DEBEFB114F}"/>
                </a:ext>
              </a:extLst>
            </p:cNvPr>
            <p:cNvSpPr txBox="1"/>
            <p:nvPr userDrawn="1"/>
          </p:nvSpPr>
          <p:spPr>
            <a:xfrm>
              <a:off x="5537671" y="6450316"/>
              <a:ext cx="25555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 This training material</a:t>
              </a:r>
              <a:r>
                <a:rPr lang="en-US" sz="1200" baseline="0">
                  <a:solidFill>
                    <a:schemeClr val="bg1">
                      <a:lumMod val="50000"/>
                    </a:schemeClr>
                  </a:solidFill>
                </a:rPr>
                <a:t> is provided by:</a:t>
              </a:r>
              <a:endParaRPr lang="en-US" sz="12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pic>
          <p:nvPicPr>
            <p:cNvPr id="18" name="Grafik 17"/>
            <p:cNvPicPr>
              <a:picLocks noChangeAspect="1"/>
            </p:cNvPicPr>
            <p:nvPr userDrawn="1"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9726" y="6450316"/>
              <a:ext cx="2038058" cy="3097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709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CC4C6-74A2-4650-A8C1-6322713F3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8653" y="2766218"/>
            <a:ext cx="3093720" cy="1325563"/>
          </a:xfrm>
        </p:spPr>
        <p:txBody>
          <a:bodyPr/>
          <a:lstStyle>
            <a:lvl1pPr algn="r">
              <a:defRPr b="1">
                <a:solidFill>
                  <a:srgbClr val="952038"/>
                </a:solidFill>
                <a:latin typeface="Romeal"/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97C41-A60C-49E3-9FF4-EFA8214DA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435591"/>
            <a:ext cx="5210175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ED546-E288-4048-9B2D-233853F14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BA285-DA7A-45F5-977C-666FCC50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Annika Boentert &amp; Petra Pistor, FH Münster - Project Stakeholders</a:t>
            </a: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4CA6-2439-4BD4-AE3A-9501D5FF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‹Nr.›</a:t>
            </a:fld>
            <a:endParaRPr lang="es-E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5567240-A091-4694-8AA2-1D03872DC914}"/>
              </a:ext>
            </a:extLst>
          </p:cNvPr>
          <p:cNvCxnSpPr/>
          <p:nvPr userDrawn="1"/>
        </p:nvCxnSpPr>
        <p:spPr>
          <a:xfrm flipH="1">
            <a:off x="2507890" y="6356350"/>
            <a:ext cx="442590" cy="0"/>
          </a:xfrm>
          <a:prstGeom prst="straightConnector1">
            <a:avLst/>
          </a:prstGeom>
          <a:ln>
            <a:solidFill>
              <a:srgbClr val="952038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F8C117A-1648-482D-9D43-15718A58D288}"/>
              </a:ext>
            </a:extLst>
          </p:cNvPr>
          <p:cNvCxnSpPr/>
          <p:nvPr userDrawn="1"/>
        </p:nvCxnSpPr>
        <p:spPr>
          <a:xfrm>
            <a:off x="5220393" y="1178487"/>
            <a:ext cx="0" cy="4646165"/>
          </a:xfrm>
          <a:prstGeom prst="line">
            <a:avLst/>
          </a:prstGeom>
          <a:ln>
            <a:solidFill>
              <a:srgbClr val="952038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9AABF94-81DF-4C32-8443-8D9051297CCB}"/>
              </a:ext>
            </a:extLst>
          </p:cNvPr>
          <p:cNvSpPr/>
          <p:nvPr userDrawn="1"/>
        </p:nvSpPr>
        <p:spPr>
          <a:xfrm>
            <a:off x="400730" y="388561"/>
            <a:ext cx="11353465" cy="5967789"/>
          </a:xfrm>
          <a:prstGeom prst="roundRect">
            <a:avLst/>
          </a:prstGeom>
          <a:noFill/>
          <a:ln>
            <a:solidFill>
              <a:srgbClr val="952038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C2EE874-11D8-45F6-98BB-B43DD26BB9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919" y="5502694"/>
            <a:ext cx="2677829" cy="1385351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FF4863-9B40-4A7B-A464-F4A60C937823}"/>
              </a:ext>
            </a:extLst>
          </p:cNvPr>
          <p:cNvCxnSpPr/>
          <p:nvPr userDrawn="1"/>
        </p:nvCxnSpPr>
        <p:spPr>
          <a:xfrm>
            <a:off x="400730" y="5002455"/>
            <a:ext cx="0" cy="527446"/>
          </a:xfrm>
          <a:prstGeom prst="straightConnector1">
            <a:avLst/>
          </a:prstGeom>
          <a:ln>
            <a:solidFill>
              <a:srgbClr val="952038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08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CC4C6-74A2-4650-A8C1-6322713F3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083" y="155314"/>
            <a:ext cx="9475833" cy="1325563"/>
          </a:xfrm>
        </p:spPr>
        <p:txBody>
          <a:bodyPr/>
          <a:lstStyle>
            <a:lvl1pPr algn="ctr">
              <a:defRPr b="1">
                <a:solidFill>
                  <a:srgbClr val="952038"/>
                </a:solidFill>
                <a:latin typeface="Romeal"/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BA285-DA7A-45F5-977C-666FCC50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2698" y="6425796"/>
            <a:ext cx="8091948" cy="327601"/>
          </a:xfrm>
        </p:spPr>
        <p:txBody>
          <a:bodyPr/>
          <a:lstStyle/>
          <a:p>
            <a:r>
              <a:rPr lang="en-US" smtClean="0"/>
              <a:t>Prof. Dr. Annika Boentert &amp; Petra Pistor, FH Münster - Project Stakeholders</a:t>
            </a:r>
            <a:endParaRPr lang="es-E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5567240-A091-4694-8AA2-1D03872DC914}"/>
              </a:ext>
            </a:extLst>
          </p:cNvPr>
          <p:cNvCxnSpPr/>
          <p:nvPr userDrawn="1"/>
        </p:nvCxnSpPr>
        <p:spPr>
          <a:xfrm flipH="1">
            <a:off x="2507890" y="6356350"/>
            <a:ext cx="442590" cy="0"/>
          </a:xfrm>
          <a:prstGeom prst="straightConnector1">
            <a:avLst/>
          </a:prstGeom>
          <a:ln>
            <a:solidFill>
              <a:srgbClr val="952038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21" name="Gruppieren 20"/>
          <p:cNvGrpSpPr/>
          <p:nvPr userDrawn="1"/>
        </p:nvGrpSpPr>
        <p:grpSpPr>
          <a:xfrm>
            <a:off x="-161919" y="388561"/>
            <a:ext cx="11916114" cy="6510649"/>
            <a:chOff x="-161919" y="388561"/>
            <a:chExt cx="11916114" cy="6510649"/>
          </a:xfrm>
        </p:grpSpPr>
        <p:sp>
          <p:nvSpPr>
            <p:cNvPr id="22" name="Rectangle: Rounded Corners 9">
              <a:extLst>
                <a:ext uri="{FF2B5EF4-FFF2-40B4-BE49-F238E27FC236}">
                  <a16:creationId xmlns:a16="http://schemas.microsoft.com/office/drawing/2014/main" id="{99AABF94-81DF-4C32-8443-8D9051297CCB}"/>
                </a:ext>
              </a:extLst>
            </p:cNvPr>
            <p:cNvSpPr/>
            <p:nvPr userDrawn="1"/>
          </p:nvSpPr>
          <p:spPr>
            <a:xfrm>
              <a:off x="400730" y="388561"/>
              <a:ext cx="11353465" cy="5967789"/>
            </a:xfrm>
            <a:prstGeom prst="roundRect">
              <a:avLst/>
            </a:prstGeom>
            <a:noFill/>
            <a:ln>
              <a:solidFill>
                <a:srgbClr val="952038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3" name="Picture 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EC2EE874-11D8-45F6-98BB-B43DD26BB9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61919" y="5513859"/>
              <a:ext cx="2677829" cy="1385351"/>
            </a:xfrm>
            <a:prstGeom prst="rect">
              <a:avLst/>
            </a:prstGeom>
          </p:spPr>
        </p:pic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FF4863-9B40-4A7B-A464-F4A60C937823}"/>
              </a:ext>
            </a:extLst>
          </p:cNvPr>
          <p:cNvCxnSpPr/>
          <p:nvPr userDrawn="1"/>
        </p:nvCxnSpPr>
        <p:spPr>
          <a:xfrm>
            <a:off x="400730" y="5002455"/>
            <a:ext cx="0" cy="527446"/>
          </a:xfrm>
          <a:prstGeom prst="straightConnector1">
            <a:avLst/>
          </a:prstGeom>
          <a:ln>
            <a:solidFill>
              <a:srgbClr val="952038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77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5380772-7198-4158-A35D-5E640212AFB0}"/>
              </a:ext>
            </a:extLst>
          </p:cNvPr>
          <p:cNvSpPr/>
          <p:nvPr userDrawn="1"/>
        </p:nvSpPr>
        <p:spPr>
          <a:xfrm>
            <a:off x="766490" y="1466853"/>
            <a:ext cx="10142375" cy="4052830"/>
          </a:xfrm>
          <a:prstGeom prst="roundRect">
            <a:avLst/>
          </a:prstGeom>
          <a:noFill/>
          <a:ln>
            <a:solidFill>
              <a:srgbClr val="3194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7" name="Picture 46" descr="A picture containing drawing&#10;&#10;Description automatically generated">
            <a:extLst>
              <a:ext uri="{FF2B5EF4-FFF2-40B4-BE49-F238E27FC236}">
                <a16:creationId xmlns:a16="http://schemas.microsoft.com/office/drawing/2014/main" id="{CEFA3EBA-2CBB-4105-A3D9-075C1DDBEF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386"/>
            <a:ext cx="3295650" cy="1704975"/>
          </a:xfrm>
          <a:prstGeom prst="rect">
            <a:avLst/>
          </a:prstGeom>
        </p:spPr>
      </p:pic>
      <p:pic>
        <p:nvPicPr>
          <p:cNvPr id="9" name="Picture 8" descr="A picture containing shirt, drawing&#10;&#10;Description automatically generated">
            <a:extLst>
              <a:ext uri="{FF2B5EF4-FFF2-40B4-BE49-F238E27FC236}">
                <a16:creationId xmlns:a16="http://schemas.microsoft.com/office/drawing/2014/main" id="{0908DF66-0308-477F-951C-68CDD5805DB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627" y="5983702"/>
            <a:ext cx="1440825" cy="839851"/>
          </a:xfrm>
          <a:prstGeom prst="rect">
            <a:avLst/>
          </a:prstGeom>
        </p:spPr>
      </p:pic>
      <p:pic>
        <p:nvPicPr>
          <p:cNvPr id="25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5F0CFF7F-7CF5-4372-AE90-3DABA0592F9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060" y="100781"/>
            <a:ext cx="6485879" cy="1391188"/>
          </a:xfrm>
          <a:prstGeom prst="rect">
            <a:avLst/>
          </a:prstGeom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368F3E3-65A0-40BC-BA05-E95D5675EE7E}"/>
              </a:ext>
            </a:extLst>
          </p:cNvPr>
          <p:cNvCxnSpPr/>
          <p:nvPr userDrawn="1"/>
        </p:nvCxnSpPr>
        <p:spPr>
          <a:xfrm>
            <a:off x="766490" y="4443947"/>
            <a:ext cx="0" cy="527446"/>
          </a:xfrm>
          <a:prstGeom prst="straightConnector1">
            <a:avLst/>
          </a:prstGeom>
          <a:ln>
            <a:solidFill>
              <a:srgbClr val="31940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0346FE1-F7CE-48A2-98DB-1F919F97AE6F}"/>
              </a:ext>
            </a:extLst>
          </p:cNvPr>
          <p:cNvCxnSpPr/>
          <p:nvPr userDrawn="1"/>
        </p:nvCxnSpPr>
        <p:spPr>
          <a:xfrm flipH="1">
            <a:off x="2853060" y="5522338"/>
            <a:ext cx="442590" cy="0"/>
          </a:xfrm>
          <a:prstGeom prst="straightConnector1">
            <a:avLst/>
          </a:prstGeom>
          <a:ln>
            <a:solidFill>
              <a:srgbClr val="31940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2" name="Gruppieren 1"/>
          <p:cNvGrpSpPr/>
          <p:nvPr userDrawn="1"/>
        </p:nvGrpSpPr>
        <p:grpSpPr>
          <a:xfrm>
            <a:off x="2847089" y="5747086"/>
            <a:ext cx="8697965" cy="976519"/>
            <a:chOff x="2794537" y="5747086"/>
            <a:chExt cx="8697965" cy="976519"/>
          </a:xfrm>
        </p:grpSpPr>
        <p:pic>
          <p:nvPicPr>
            <p:cNvPr id="10" name="Picture 9" descr="A close up of a sign&#10;&#10;Description automatically generated">
              <a:extLst>
                <a:ext uri="{FF2B5EF4-FFF2-40B4-BE49-F238E27FC236}">
                  <a16:creationId xmlns:a16="http://schemas.microsoft.com/office/drawing/2014/main" id="{45B15F02-6E95-4A3A-BC1C-585A0BA350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537" y="5978698"/>
              <a:ext cx="3295650" cy="744907"/>
            </a:xfrm>
            <a:prstGeom prst="rect">
              <a:avLst/>
            </a:prstGeom>
          </p:spPr>
        </p:pic>
        <p:pic>
          <p:nvPicPr>
            <p:cNvPr id="29" name="Picture 28" descr="A picture containing knife&#10;&#10;Description automatically generated">
              <a:extLst>
                <a:ext uri="{FF2B5EF4-FFF2-40B4-BE49-F238E27FC236}">
                  <a16:creationId xmlns:a16="http://schemas.microsoft.com/office/drawing/2014/main" id="{8DDE22E8-AFBA-4BB5-8848-ADFDB3C334E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9339" y="6132425"/>
              <a:ext cx="4001843" cy="440203"/>
            </a:xfrm>
            <a:prstGeom prst="rect">
              <a:avLst/>
            </a:prstGeom>
          </p:spPr>
        </p:pic>
        <p:pic>
          <p:nvPicPr>
            <p:cNvPr id="33" name="Picture 32" descr="A picture containing drawing, food, plate&#10;&#10;Description automatically generated">
              <a:extLst>
                <a:ext uri="{FF2B5EF4-FFF2-40B4-BE49-F238E27FC236}">
                  <a16:creationId xmlns:a16="http://schemas.microsoft.com/office/drawing/2014/main" id="{38B96406-C6CC-4EC0-9E4D-256B3CFA41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228" y="5909925"/>
              <a:ext cx="1167274" cy="771043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3C11E4B-911B-45B7-8A11-71DEBEFB114F}"/>
                </a:ext>
              </a:extLst>
            </p:cNvPr>
            <p:cNvSpPr txBox="1"/>
            <p:nvPr userDrawn="1"/>
          </p:nvSpPr>
          <p:spPr>
            <a:xfrm>
              <a:off x="2909044" y="5747086"/>
              <a:ext cx="599786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 This initiative is implemented on behalf of the European and African Union Commissions by: </a:t>
              </a:r>
            </a:p>
            <a:p>
              <a:endParaRPr lang="es-ES"/>
            </a:p>
          </p:txBody>
        </p:sp>
      </p:grpSp>
      <p:sp>
        <p:nvSpPr>
          <p:cNvPr id="14" name="Textfeld 13"/>
          <p:cNvSpPr txBox="1"/>
          <p:nvPr userDrawn="1"/>
        </p:nvSpPr>
        <p:spPr>
          <a:xfrm>
            <a:off x="766490" y="2355927"/>
            <a:ext cx="10142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sz="5400" b="1">
                <a:solidFill>
                  <a:srgbClr val="319400"/>
                </a:solidFill>
              </a:rPr>
              <a:t>Evaluation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CF9450A-B8DC-4C16-BC79-B10E3FF80BDC}"/>
              </a:ext>
            </a:extLst>
          </p:cNvPr>
          <p:cNvSpPr txBox="1">
            <a:spLocks/>
          </p:cNvSpPr>
          <p:nvPr userDrawn="1"/>
        </p:nvSpPr>
        <p:spPr>
          <a:xfrm>
            <a:off x="3445040" y="3869061"/>
            <a:ext cx="5301917" cy="59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>
                <a:solidFill>
                  <a:schemeClr val="bg1">
                    <a:lumMod val="50000"/>
                  </a:schemeClr>
                </a:solidFill>
                <a:latin typeface="Romeal"/>
              </a:rPr>
              <a:t>HAQAA2 Continental Training Course for QA Professionals in Higher Education Institutions</a:t>
            </a:r>
          </a:p>
        </p:txBody>
      </p:sp>
      <p:grpSp>
        <p:nvGrpSpPr>
          <p:cNvPr id="16" name="Gruppieren 15"/>
          <p:cNvGrpSpPr/>
          <p:nvPr userDrawn="1"/>
        </p:nvGrpSpPr>
        <p:grpSpPr>
          <a:xfrm>
            <a:off x="3846220" y="5116492"/>
            <a:ext cx="4510113" cy="309785"/>
            <a:chOff x="5537671" y="6450316"/>
            <a:chExt cx="4510113" cy="309785"/>
          </a:xfrm>
        </p:grpSpPr>
        <p:sp>
          <p:nvSpPr>
            <p:cNvPr id="17" name="TextBox 2">
              <a:extLst>
                <a:ext uri="{FF2B5EF4-FFF2-40B4-BE49-F238E27FC236}">
                  <a16:creationId xmlns:a16="http://schemas.microsoft.com/office/drawing/2014/main" id="{63C11E4B-911B-45B7-8A11-71DEBEFB114F}"/>
                </a:ext>
              </a:extLst>
            </p:cNvPr>
            <p:cNvSpPr txBox="1"/>
            <p:nvPr userDrawn="1"/>
          </p:nvSpPr>
          <p:spPr>
            <a:xfrm>
              <a:off x="5537671" y="6450316"/>
              <a:ext cx="25555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 This training material</a:t>
              </a:r>
              <a:r>
                <a:rPr lang="en-US" sz="1200" baseline="0">
                  <a:solidFill>
                    <a:schemeClr val="bg1">
                      <a:lumMod val="50000"/>
                    </a:schemeClr>
                  </a:solidFill>
                </a:rPr>
                <a:t> is provided by:</a:t>
              </a:r>
              <a:endParaRPr lang="en-US" sz="12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pic>
          <p:nvPicPr>
            <p:cNvPr id="18" name="Grafik 17"/>
            <p:cNvPicPr>
              <a:picLocks noChangeAspect="1"/>
            </p:cNvPicPr>
            <p:nvPr userDrawn="1"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9726" y="6450316"/>
              <a:ext cx="2038058" cy="3097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113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CC4C6-74A2-4650-A8C1-6322713F3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8653" y="2766218"/>
            <a:ext cx="3093720" cy="1325563"/>
          </a:xfrm>
        </p:spPr>
        <p:txBody>
          <a:bodyPr/>
          <a:lstStyle>
            <a:lvl1pPr algn="r">
              <a:defRPr b="1">
                <a:solidFill>
                  <a:srgbClr val="319400"/>
                </a:solidFill>
                <a:latin typeface="Romeal"/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97C41-A60C-49E3-9FF4-EFA8214DA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435591"/>
            <a:ext cx="5210175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Rome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ED546-E288-4048-9B2D-233853F14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BA285-DA7A-45F5-977C-666FCC50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Annika Boentert &amp; Petra Pistor, FH Münster - Project Stakeholders</a:t>
            </a: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4CA6-2439-4BD4-AE3A-9501D5FF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‹Nr.›</a:t>
            </a:fld>
            <a:endParaRPr lang="es-E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5567240-A091-4694-8AA2-1D03872DC914}"/>
              </a:ext>
            </a:extLst>
          </p:cNvPr>
          <p:cNvCxnSpPr/>
          <p:nvPr userDrawn="1"/>
        </p:nvCxnSpPr>
        <p:spPr>
          <a:xfrm flipH="1">
            <a:off x="2507890" y="6356350"/>
            <a:ext cx="442590" cy="0"/>
          </a:xfrm>
          <a:prstGeom prst="straightConnector1">
            <a:avLst/>
          </a:prstGeom>
          <a:ln>
            <a:solidFill>
              <a:srgbClr val="31940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F8C117A-1648-482D-9D43-15718A58D288}"/>
              </a:ext>
            </a:extLst>
          </p:cNvPr>
          <p:cNvCxnSpPr/>
          <p:nvPr userDrawn="1"/>
        </p:nvCxnSpPr>
        <p:spPr>
          <a:xfrm>
            <a:off x="5220393" y="1178487"/>
            <a:ext cx="0" cy="4646165"/>
          </a:xfrm>
          <a:prstGeom prst="line">
            <a:avLst/>
          </a:prstGeom>
          <a:ln>
            <a:solidFill>
              <a:srgbClr val="3194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9AABF94-81DF-4C32-8443-8D9051297CCB}"/>
              </a:ext>
            </a:extLst>
          </p:cNvPr>
          <p:cNvSpPr/>
          <p:nvPr userDrawn="1"/>
        </p:nvSpPr>
        <p:spPr>
          <a:xfrm>
            <a:off x="400730" y="388561"/>
            <a:ext cx="11353465" cy="5967789"/>
          </a:xfrm>
          <a:prstGeom prst="roundRect">
            <a:avLst/>
          </a:prstGeom>
          <a:noFill/>
          <a:ln>
            <a:solidFill>
              <a:srgbClr val="3194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C2EE874-11D8-45F6-98BB-B43DD26BB9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919" y="5502694"/>
            <a:ext cx="2677829" cy="1385351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FF4863-9B40-4A7B-A464-F4A60C937823}"/>
              </a:ext>
            </a:extLst>
          </p:cNvPr>
          <p:cNvCxnSpPr/>
          <p:nvPr userDrawn="1"/>
        </p:nvCxnSpPr>
        <p:spPr>
          <a:xfrm>
            <a:off x="400730" y="5002455"/>
            <a:ext cx="0" cy="527446"/>
          </a:xfrm>
          <a:prstGeom prst="straightConnector1">
            <a:avLst/>
          </a:prstGeom>
          <a:ln>
            <a:solidFill>
              <a:srgbClr val="31940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42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CC4C6-74A2-4650-A8C1-6322713F3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083" y="155314"/>
            <a:ext cx="9475833" cy="1325563"/>
          </a:xfrm>
        </p:spPr>
        <p:txBody>
          <a:bodyPr/>
          <a:lstStyle>
            <a:lvl1pPr algn="ctr">
              <a:defRPr b="1">
                <a:solidFill>
                  <a:srgbClr val="319400"/>
                </a:solidFill>
                <a:latin typeface="Romeal"/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ED546-E288-4048-9B2D-233853F14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BA285-DA7A-45F5-977C-666FCC50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Annika Boentert &amp; Petra Pistor, FH Münster - Project Stakeholders</a:t>
            </a: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4CA6-2439-4BD4-AE3A-9501D5FF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FC7E-D734-45E1-A731-8873978A502A}" type="slidenum">
              <a:rPr lang="es-ES" smtClean="0"/>
              <a:t>‹Nr.›</a:t>
            </a:fld>
            <a:endParaRPr lang="es-E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5567240-A091-4694-8AA2-1D03872DC914}"/>
              </a:ext>
            </a:extLst>
          </p:cNvPr>
          <p:cNvCxnSpPr/>
          <p:nvPr userDrawn="1"/>
        </p:nvCxnSpPr>
        <p:spPr>
          <a:xfrm flipH="1">
            <a:off x="2507890" y="6356350"/>
            <a:ext cx="442590" cy="0"/>
          </a:xfrm>
          <a:prstGeom prst="straightConnector1">
            <a:avLst/>
          </a:prstGeom>
          <a:ln>
            <a:solidFill>
              <a:srgbClr val="31940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21" name="Gruppieren 20"/>
          <p:cNvGrpSpPr/>
          <p:nvPr userDrawn="1"/>
        </p:nvGrpSpPr>
        <p:grpSpPr>
          <a:xfrm>
            <a:off x="-161919" y="388561"/>
            <a:ext cx="11916114" cy="6510649"/>
            <a:chOff x="-161919" y="388561"/>
            <a:chExt cx="11916114" cy="6510649"/>
          </a:xfrm>
        </p:grpSpPr>
        <p:sp>
          <p:nvSpPr>
            <p:cNvPr id="22" name="Rectangle: Rounded Corners 9">
              <a:extLst>
                <a:ext uri="{FF2B5EF4-FFF2-40B4-BE49-F238E27FC236}">
                  <a16:creationId xmlns:a16="http://schemas.microsoft.com/office/drawing/2014/main" id="{99AABF94-81DF-4C32-8443-8D9051297CCB}"/>
                </a:ext>
              </a:extLst>
            </p:cNvPr>
            <p:cNvSpPr/>
            <p:nvPr userDrawn="1"/>
          </p:nvSpPr>
          <p:spPr>
            <a:xfrm>
              <a:off x="400730" y="388561"/>
              <a:ext cx="11353465" cy="5967789"/>
            </a:xfrm>
            <a:prstGeom prst="roundRect">
              <a:avLst/>
            </a:prstGeom>
            <a:noFill/>
            <a:ln>
              <a:solidFill>
                <a:srgbClr val="3194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319400"/>
                </a:solidFill>
              </a:endParaRPr>
            </a:p>
          </p:txBody>
        </p:sp>
        <p:pic>
          <p:nvPicPr>
            <p:cNvPr id="23" name="Picture 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EC2EE874-11D8-45F6-98BB-B43DD26BB9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61919" y="5513859"/>
              <a:ext cx="2677829" cy="1385351"/>
            </a:xfrm>
            <a:prstGeom prst="rect">
              <a:avLst/>
            </a:prstGeom>
          </p:spPr>
        </p:pic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FF4863-9B40-4A7B-A464-F4A60C937823}"/>
              </a:ext>
            </a:extLst>
          </p:cNvPr>
          <p:cNvCxnSpPr/>
          <p:nvPr userDrawn="1"/>
        </p:nvCxnSpPr>
        <p:spPr>
          <a:xfrm>
            <a:off x="400730" y="5002455"/>
            <a:ext cx="0" cy="527446"/>
          </a:xfrm>
          <a:prstGeom prst="straightConnector1">
            <a:avLst/>
          </a:prstGeom>
          <a:ln>
            <a:solidFill>
              <a:srgbClr val="31940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707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99E112-8D7A-4E96-AF1B-ADC5D99D4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E23D3-20FA-4FA1-AC9A-E4D2A707A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F6AAB-2670-4343-8BC5-62339502D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384E9-6BCD-4E58-B7C7-A40C94EAB3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Prof. Dr. Annika Boentert &amp; Petra Pistor, FH Münster - Project Stakeholders</a:t>
            </a: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2A2AF-7B19-4001-9817-4F864E7F3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CFC7E-D734-45E1-A731-8873978A502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566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0" r:id="rId2"/>
    <p:sldLayoutId id="2147483660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3" r:id="rId10"/>
    <p:sldLayoutId id="2147483694" r:id="rId11"/>
    <p:sldLayoutId id="2147483695" r:id="rId12"/>
    <p:sldLayoutId id="2147483671" r:id="rId13"/>
    <p:sldLayoutId id="2147483699" r:id="rId14"/>
    <p:sldLayoutId id="2147483700" r:id="rId15"/>
    <p:sldLayoutId id="2147483698" r:id="rId16"/>
    <p:sldLayoutId id="2147483696" r:id="rId17"/>
    <p:sldLayoutId id="2147483697" r:id="rId18"/>
    <p:sldLayoutId id="2147483651" r:id="rId19"/>
    <p:sldLayoutId id="2147483653" r:id="rId20"/>
    <p:sldLayoutId id="2147483654" r:id="rId21"/>
    <p:sldLayoutId id="2147483655" r:id="rId22"/>
    <p:sldLayoutId id="2147483656" r:id="rId23"/>
    <p:sldLayoutId id="2147483657" r:id="rId24"/>
    <p:sldLayoutId id="2147483658" r:id="rId25"/>
    <p:sldLayoutId id="2147483659" r:id="rId26"/>
    <p:sldLayoutId id="2147483661" r:id="rId27"/>
    <p:sldLayoutId id="2147483680" r:id="rId28"/>
    <p:sldLayoutId id="2147483681" r:id="rId29"/>
    <p:sldLayoutId id="2147483682" r:id="rId30"/>
    <p:sldLayoutId id="2147483683" r:id="rId31"/>
    <p:sldLayoutId id="2147483684" r:id="rId3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Annika Boentert &amp; Petra Pistor, FH Münster  - Project Goals</a:t>
            </a:r>
            <a:endParaRPr lang="es-ES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1358083" y="372415"/>
            <a:ext cx="9475833" cy="614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952038"/>
                </a:solidFill>
                <a:latin typeface="Romeal"/>
                <a:ea typeface="+mj-ea"/>
                <a:cs typeface="+mj-cs"/>
              </a:defRPr>
            </a:lvl1pPr>
          </a:lstStyle>
          <a:p>
            <a:pPr algn="ctr"/>
            <a:r>
              <a:rPr lang="en-GB" sz="3200" dirty="0">
                <a:solidFill>
                  <a:srgbClr val="907D71"/>
                </a:solidFill>
              </a:rPr>
              <a:t>Project Sketch (1)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A520795-6FB9-4301-A427-014D0C2B56A6}"/>
              </a:ext>
            </a:extLst>
          </p:cNvPr>
          <p:cNvSpPr txBox="1">
            <a:spLocks/>
          </p:cNvSpPr>
          <p:nvPr/>
        </p:nvSpPr>
        <p:spPr>
          <a:xfrm>
            <a:off x="1358083" y="853429"/>
            <a:ext cx="9475833" cy="55440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Romeal"/>
              </a:rPr>
              <a:t>© Wandelwerk FH Münster</a:t>
            </a:r>
            <a:endParaRPr lang="es-ES" sz="1800" dirty="0">
              <a:solidFill>
                <a:schemeClr val="bg1">
                  <a:lumMod val="50000"/>
                </a:schemeClr>
              </a:solidFill>
              <a:latin typeface="Romeal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1A949EC-D1D1-412A-BC91-601493B83474}"/>
              </a:ext>
            </a:extLst>
          </p:cNvPr>
          <p:cNvSpPr/>
          <p:nvPr/>
        </p:nvSpPr>
        <p:spPr>
          <a:xfrm>
            <a:off x="465396" y="1208457"/>
            <a:ext cx="3636384" cy="3629357"/>
          </a:xfrm>
          <a:prstGeom prst="rect">
            <a:avLst/>
          </a:prstGeom>
          <a:solidFill>
            <a:schemeClr val="bg1"/>
          </a:solidFill>
          <a:ln>
            <a:solidFill>
              <a:srgbClr val="878787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Starting</a:t>
            </a:r>
            <a:r>
              <a:rPr lang="de-DE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Point</a:t>
            </a:r>
          </a:p>
          <a:p>
            <a:r>
              <a:rPr lang="de-DE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de-DE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de-DE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de-DE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implemented</a:t>
            </a:r>
            <a:r>
              <a:rPr lang="de-DE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de-DE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de-DE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</a:t>
            </a:r>
            <a:r>
              <a:rPr lang="de-DE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de-DE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de-DE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lang="de-DE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de-DE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de-DE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de-DE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467" indent="-122467">
              <a:buFont typeface="Arial" panose="020B0604020202020204" pitchFamily="34" charset="0"/>
              <a:buChar char="•"/>
            </a:pPr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467" indent="-122467">
              <a:buFont typeface="Arial" panose="020B0604020202020204" pitchFamily="34" charset="0"/>
              <a:buChar char="•"/>
            </a:pPr>
            <a:endParaRPr lang="de-DE" sz="1143" dirty="0">
              <a:solidFill>
                <a:srgbClr val="0014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43" dirty="0">
              <a:solidFill>
                <a:srgbClr val="0014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43" dirty="0">
              <a:solidFill>
                <a:srgbClr val="0014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43" dirty="0">
              <a:solidFill>
                <a:srgbClr val="0014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43" dirty="0">
              <a:solidFill>
                <a:srgbClr val="0014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43" dirty="0">
              <a:solidFill>
                <a:srgbClr val="0014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43" dirty="0">
              <a:solidFill>
                <a:srgbClr val="0014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43" dirty="0">
              <a:solidFill>
                <a:srgbClr val="0014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D3A2598-DF7F-4D6D-9540-5D8909E9874A}"/>
              </a:ext>
            </a:extLst>
          </p:cNvPr>
          <p:cNvSpPr/>
          <p:nvPr/>
        </p:nvSpPr>
        <p:spPr>
          <a:xfrm>
            <a:off x="4275534" y="1193894"/>
            <a:ext cx="3597447" cy="3643920"/>
          </a:xfrm>
          <a:prstGeom prst="rect">
            <a:avLst/>
          </a:prstGeom>
          <a:solidFill>
            <a:schemeClr val="bg1"/>
          </a:solidFill>
          <a:ln>
            <a:solidFill>
              <a:srgbClr val="878787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endParaRPr lang="de-D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de-DE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r>
              <a:rPr lang="de-DE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de-DE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achieved</a:t>
            </a:r>
            <a:r>
              <a:rPr lang="de-DE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de-DE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end of </a:t>
            </a:r>
            <a:r>
              <a:rPr lang="de-DE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de-DE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  <a:r>
              <a:rPr lang="de-DE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</a:p>
          <a:p>
            <a:endParaRPr lang="de-DE" sz="1143" dirty="0">
              <a:solidFill>
                <a:srgbClr val="0014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81C3CD8-9121-4911-81EF-70736D887933}"/>
              </a:ext>
            </a:extLst>
          </p:cNvPr>
          <p:cNvSpPr/>
          <p:nvPr/>
        </p:nvSpPr>
        <p:spPr>
          <a:xfrm>
            <a:off x="8046735" y="1205501"/>
            <a:ext cx="3597447" cy="2062632"/>
          </a:xfrm>
          <a:prstGeom prst="rect">
            <a:avLst/>
          </a:prstGeom>
          <a:solidFill>
            <a:schemeClr val="bg1"/>
          </a:solidFill>
          <a:ln>
            <a:solidFill>
              <a:srgbClr val="878787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  <a:endParaRPr lang="de-D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de-DE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  <a:r>
              <a:rPr lang="de-DE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de-DE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fulfilled</a:t>
            </a:r>
            <a:r>
              <a:rPr lang="de-DE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de-DE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de-DE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de-DE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de-DE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  <a:r>
              <a:rPr lang="de-DE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de-DE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not?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8A110DF-3BC1-4F7A-A6A5-CF981C134698}"/>
              </a:ext>
            </a:extLst>
          </p:cNvPr>
          <p:cNvSpPr/>
          <p:nvPr/>
        </p:nvSpPr>
        <p:spPr>
          <a:xfrm>
            <a:off x="8046734" y="3399771"/>
            <a:ext cx="3597447" cy="2062632"/>
          </a:xfrm>
          <a:prstGeom prst="rect">
            <a:avLst/>
          </a:prstGeom>
          <a:solidFill>
            <a:schemeClr val="bg1"/>
          </a:solidFill>
          <a:ln>
            <a:solidFill>
              <a:srgbClr val="878787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</a:t>
            </a:r>
            <a:r>
              <a:rPr lang="de-D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positive </a:t>
            </a:r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reached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)? Are </a:t>
            </a:r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additional „</a:t>
            </a:r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side-effects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sz="1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43" dirty="0">
              <a:solidFill>
                <a:srgbClr val="0014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43" dirty="0">
              <a:solidFill>
                <a:srgbClr val="0014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43" dirty="0">
              <a:solidFill>
                <a:srgbClr val="0014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43" dirty="0">
              <a:solidFill>
                <a:srgbClr val="0014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43" dirty="0">
              <a:solidFill>
                <a:srgbClr val="0014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43" dirty="0">
              <a:solidFill>
                <a:srgbClr val="0014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D46C120-4B70-44AA-B4C0-3D27D4F1FCD6}"/>
              </a:ext>
            </a:extLst>
          </p:cNvPr>
          <p:cNvSpPr/>
          <p:nvPr/>
        </p:nvSpPr>
        <p:spPr>
          <a:xfrm>
            <a:off x="465396" y="4933508"/>
            <a:ext cx="3631960" cy="528896"/>
          </a:xfrm>
          <a:prstGeom prst="rect">
            <a:avLst/>
          </a:prstGeom>
          <a:noFill/>
          <a:ln>
            <a:solidFill>
              <a:srgbClr val="878787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Intended</a:t>
            </a:r>
            <a:r>
              <a:rPr lang="de-DE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</a:t>
            </a:r>
            <a:endParaRPr lang="de-D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dd.mm.yyyy</a:t>
            </a:r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43" dirty="0">
              <a:solidFill>
                <a:srgbClr val="0014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01B6858-D132-445A-869A-3238B0F96FD0}"/>
              </a:ext>
            </a:extLst>
          </p:cNvPr>
          <p:cNvSpPr/>
          <p:nvPr/>
        </p:nvSpPr>
        <p:spPr>
          <a:xfrm>
            <a:off x="4277747" y="4933508"/>
            <a:ext cx="3578301" cy="528895"/>
          </a:xfrm>
          <a:prstGeom prst="rect">
            <a:avLst/>
          </a:prstGeom>
          <a:noFill/>
          <a:ln>
            <a:solidFill>
              <a:srgbClr val="878787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Intended</a:t>
            </a:r>
            <a:r>
              <a:rPr lang="de-DE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end</a:t>
            </a:r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dd.mm.yyyy</a:t>
            </a:r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96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Annika Boentert &amp; Petra Pistor, FH Münster - Project Stakeholders</a:t>
            </a:r>
            <a:endParaRPr lang="es-ES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1358083" y="372415"/>
            <a:ext cx="9475833" cy="614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952038"/>
                </a:solidFill>
                <a:latin typeface="Romeal"/>
                <a:ea typeface="+mj-ea"/>
                <a:cs typeface="+mj-cs"/>
              </a:defRPr>
            </a:lvl1pPr>
          </a:lstStyle>
          <a:p>
            <a:pPr algn="ctr"/>
            <a:r>
              <a:rPr lang="en-GB" sz="3200" dirty="0">
                <a:solidFill>
                  <a:srgbClr val="907D71"/>
                </a:solidFill>
              </a:rPr>
              <a:t>Project Sketch (2)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A520795-6FB9-4301-A427-014D0C2B56A6}"/>
              </a:ext>
            </a:extLst>
          </p:cNvPr>
          <p:cNvSpPr txBox="1">
            <a:spLocks/>
          </p:cNvSpPr>
          <p:nvPr/>
        </p:nvSpPr>
        <p:spPr>
          <a:xfrm>
            <a:off x="1358083" y="840366"/>
            <a:ext cx="9475833" cy="55440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Romeal"/>
              </a:rPr>
              <a:t>© Wandelwerk FH Münster</a:t>
            </a:r>
          </a:p>
          <a:p>
            <a:pPr marL="0" indent="0" algn="ctr">
              <a:buNone/>
            </a:pPr>
            <a:endParaRPr lang="es-ES" sz="1600" dirty="0">
              <a:solidFill>
                <a:schemeClr val="bg1">
                  <a:lumMod val="50000"/>
                </a:schemeClr>
              </a:solidFill>
              <a:latin typeface="Romeal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AF9E335-8CBD-424D-BE3A-4E1D036D7A20}"/>
              </a:ext>
            </a:extLst>
          </p:cNvPr>
          <p:cNvSpPr/>
          <p:nvPr/>
        </p:nvSpPr>
        <p:spPr>
          <a:xfrm>
            <a:off x="740754" y="1248602"/>
            <a:ext cx="3497141" cy="1800000"/>
          </a:xfrm>
          <a:prstGeom prst="rect">
            <a:avLst/>
          </a:prstGeom>
          <a:solidFill>
            <a:schemeClr val="bg1"/>
          </a:solidFill>
          <a:ln>
            <a:solidFill>
              <a:srgbClr val="878787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 </a:t>
            </a:r>
          </a:p>
          <a:p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Who in </a:t>
            </a:r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end </a:t>
            </a:r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 </a:t>
            </a:r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decide</a:t>
            </a:r>
            <a:r>
              <a:rPr lang="de-DE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F0EDC7B-CAEB-4663-B82D-7FF393668F2F}"/>
              </a:ext>
            </a:extLst>
          </p:cNvPr>
          <p:cNvSpPr/>
          <p:nvPr/>
        </p:nvSpPr>
        <p:spPr>
          <a:xfrm>
            <a:off x="4327838" y="1248602"/>
            <a:ext cx="3497141" cy="1800000"/>
          </a:xfrm>
          <a:prstGeom prst="rect">
            <a:avLst/>
          </a:prstGeom>
          <a:solidFill>
            <a:schemeClr val="bg1"/>
          </a:solidFill>
          <a:ln>
            <a:solidFill>
              <a:srgbClr val="878787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Manager </a:t>
            </a:r>
          </a:p>
          <a:p>
            <a:r>
              <a:rPr lang="de-DE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de-DE" sz="11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de-DE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r>
              <a:rPr lang="de-DE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672856F-F7BF-4E4D-95E2-5A3D6601E0F0}"/>
              </a:ext>
            </a:extLst>
          </p:cNvPr>
          <p:cNvSpPr/>
          <p:nvPr/>
        </p:nvSpPr>
        <p:spPr>
          <a:xfrm>
            <a:off x="7934709" y="1248598"/>
            <a:ext cx="3497141" cy="1800000"/>
          </a:xfrm>
          <a:prstGeom prst="rect">
            <a:avLst/>
          </a:prstGeom>
          <a:solidFill>
            <a:schemeClr val="bg1"/>
          </a:solidFill>
          <a:ln>
            <a:solidFill>
              <a:srgbClr val="878787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</a:p>
          <a:p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internal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HEI?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C71E8F13-231E-4D37-A923-AAACCD5199B7}"/>
              </a:ext>
            </a:extLst>
          </p:cNvPr>
          <p:cNvSpPr/>
          <p:nvPr/>
        </p:nvSpPr>
        <p:spPr>
          <a:xfrm>
            <a:off x="740759" y="3125675"/>
            <a:ext cx="5220431" cy="2307971"/>
          </a:xfrm>
          <a:prstGeom prst="rect">
            <a:avLst/>
          </a:prstGeom>
          <a:solidFill>
            <a:schemeClr val="bg1"/>
          </a:solidFill>
          <a:ln>
            <a:solidFill>
              <a:srgbClr val="878787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Addressees</a:t>
            </a:r>
            <a:r>
              <a:rPr 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whom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addressed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Who will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directly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DAAA60E-85D7-4AAC-9C55-126D13C8D398}"/>
              </a:ext>
            </a:extLst>
          </p:cNvPr>
          <p:cNvSpPr/>
          <p:nvPr/>
        </p:nvSpPr>
        <p:spPr>
          <a:xfrm>
            <a:off x="6087291" y="3125677"/>
            <a:ext cx="5350225" cy="2307970"/>
          </a:xfrm>
          <a:prstGeom prst="rect">
            <a:avLst/>
          </a:prstGeom>
          <a:solidFill>
            <a:schemeClr val="bg1"/>
          </a:solidFill>
          <a:ln>
            <a:solidFill>
              <a:srgbClr val="878787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Stakeholders</a:t>
            </a:r>
          </a:p>
          <a:p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stakeholders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directly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indirectly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affected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interested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de-DE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584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Breitbild</PresentationFormat>
  <Paragraphs>41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Romeal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Font Guedes</dc:creator>
  <cp:lastModifiedBy>Petra Pistor</cp:lastModifiedBy>
  <cp:revision>161</cp:revision>
  <dcterms:created xsi:type="dcterms:W3CDTF">2020-03-30T17:17:51Z</dcterms:created>
  <dcterms:modified xsi:type="dcterms:W3CDTF">2020-09-25T11:19:13Z</dcterms:modified>
</cp:coreProperties>
</file>